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4"/>
  </p:sldMasterIdLst>
  <p:notesMasterIdLst>
    <p:notesMasterId r:id="rId21"/>
  </p:notesMasterIdLst>
  <p:sldIdLst>
    <p:sldId id="380" r:id="rId5"/>
    <p:sldId id="258" r:id="rId6"/>
    <p:sldId id="264" r:id="rId7"/>
    <p:sldId id="259" r:id="rId8"/>
    <p:sldId id="381" r:id="rId9"/>
    <p:sldId id="382" r:id="rId10"/>
    <p:sldId id="383" r:id="rId11"/>
    <p:sldId id="384" r:id="rId12"/>
    <p:sldId id="385" r:id="rId13"/>
    <p:sldId id="266" r:id="rId14"/>
    <p:sldId id="387" r:id="rId15"/>
    <p:sldId id="285" r:id="rId16"/>
    <p:sldId id="386" r:id="rId17"/>
    <p:sldId id="260" r:id="rId18"/>
    <p:sldId id="388" r:id="rId19"/>
    <p:sldId id="287"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Josefin Sans" panose="020B0604020202020204" charset="0"/>
      <p:regular r:id="rId26"/>
      <p:bold r:id="rId27"/>
      <p:italic r:id="rId28"/>
      <p:boldItalic r:id="rId29"/>
    </p:embeddedFont>
    <p:embeddedFont>
      <p:font typeface="Questrial" panose="020B0604020202020204" charset="0"/>
      <p:regular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BFEDB8-A8D8-4BC6-86B6-FA0AE26FECBA}" v="2" dt="2023-05-10T22:18:35.345"/>
    <p1510:client id="{81A414B9-9990-4224-AE55-F67CE0C8F6FA}" v="196" dt="2023-05-10T18:50:14.999"/>
    <p1510:client id="{BEDCCCB6-79F7-4BA4-A327-9F44B82D6A5D}" v="7" dt="2023-05-10T22:37:15.470"/>
  </p1510:revLst>
</p1510:revInfo>
</file>

<file path=ppt/tableStyles.xml><?xml version="1.0" encoding="utf-8"?>
<a:tblStyleLst xmlns:a="http://schemas.openxmlformats.org/drawingml/2006/main" def="{5BE239F2-9D45-4706-ACB4-B02A94F50EA9}">
  <a:tblStyle styleId="{5BE239F2-9D45-4706-ACB4-B02A94F50E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ldonado, Kevin" userId="63ef5fe6-d699-4630-badc-c358221285b6" providerId="ADAL" clId="{A5DF2038-7C99-4A43-AD32-B54C5E4841EB}"/>
    <pc:docChg chg="undo custSel addSld delSld modSld">
      <pc:chgData name="Maldonado, Kevin" userId="63ef5fe6-d699-4630-badc-c358221285b6" providerId="ADAL" clId="{A5DF2038-7C99-4A43-AD32-B54C5E4841EB}" dt="2023-05-10T22:09:48.170" v="313" actId="21"/>
      <pc:docMkLst>
        <pc:docMk/>
      </pc:docMkLst>
      <pc:sldChg chg="modSp mod">
        <pc:chgData name="Maldonado, Kevin" userId="63ef5fe6-d699-4630-badc-c358221285b6" providerId="ADAL" clId="{A5DF2038-7C99-4A43-AD32-B54C5E4841EB}" dt="2023-05-10T18:20:28.129" v="104" actId="1076"/>
        <pc:sldMkLst>
          <pc:docMk/>
          <pc:sldMk cId="0" sldId="258"/>
        </pc:sldMkLst>
        <pc:spChg chg="mod">
          <ac:chgData name="Maldonado, Kevin" userId="63ef5fe6-d699-4630-badc-c358221285b6" providerId="ADAL" clId="{A5DF2038-7C99-4A43-AD32-B54C5E4841EB}" dt="2023-05-10T18:20:28.129" v="104" actId="1076"/>
          <ac:spMkLst>
            <pc:docMk/>
            <pc:sldMk cId="0" sldId="258"/>
            <ac:spMk id="312" creationId="{00000000-0000-0000-0000-000000000000}"/>
          </ac:spMkLst>
        </pc:spChg>
      </pc:sldChg>
      <pc:sldChg chg="modSp mod">
        <pc:chgData name="Maldonado, Kevin" userId="63ef5fe6-d699-4630-badc-c358221285b6" providerId="ADAL" clId="{A5DF2038-7C99-4A43-AD32-B54C5E4841EB}" dt="2023-05-10T21:26:05.279" v="277" actId="1076"/>
        <pc:sldMkLst>
          <pc:docMk/>
          <pc:sldMk cId="0" sldId="259"/>
        </pc:sldMkLst>
        <pc:spChg chg="mod">
          <ac:chgData name="Maldonado, Kevin" userId="63ef5fe6-d699-4630-badc-c358221285b6" providerId="ADAL" clId="{A5DF2038-7C99-4A43-AD32-B54C5E4841EB}" dt="2023-05-10T21:25:59.778" v="276" actId="14100"/>
          <ac:spMkLst>
            <pc:docMk/>
            <pc:sldMk cId="0" sldId="259"/>
            <ac:spMk id="327" creationId="{00000000-0000-0000-0000-000000000000}"/>
          </ac:spMkLst>
        </pc:spChg>
        <pc:spChg chg="mod">
          <ac:chgData name="Maldonado, Kevin" userId="63ef5fe6-d699-4630-badc-c358221285b6" providerId="ADAL" clId="{A5DF2038-7C99-4A43-AD32-B54C5E4841EB}" dt="2023-05-10T21:26:05.279" v="277" actId="1076"/>
          <ac:spMkLst>
            <pc:docMk/>
            <pc:sldMk cId="0" sldId="259"/>
            <ac:spMk id="328" creationId="{00000000-0000-0000-0000-000000000000}"/>
          </ac:spMkLst>
        </pc:spChg>
      </pc:sldChg>
      <pc:sldChg chg="modSp mod">
        <pc:chgData name="Maldonado, Kevin" userId="63ef5fe6-d699-4630-badc-c358221285b6" providerId="ADAL" clId="{A5DF2038-7C99-4A43-AD32-B54C5E4841EB}" dt="2023-05-10T21:27:41.374" v="294" actId="14100"/>
        <pc:sldMkLst>
          <pc:docMk/>
          <pc:sldMk cId="0" sldId="260"/>
        </pc:sldMkLst>
        <pc:picChg chg="mod">
          <ac:chgData name="Maldonado, Kevin" userId="63ef5fe6-d699-4630-badc-c358221285b6" providerId="ADAL" clId="{A5DF2038-7C99-4A43-AD32-B54C5E4841EB}" dt="2023-05-10T21:27:41.374" v="294" actId="14100"/>
          <ac:picMkLst>
            <pc:docMk/>
            <pc:sldMk cId="0" sldId="260"/>
            <ac:picMk id="2" creationId="{9E1C10CA-9809-38B8-47DD-E0E3F7705740}"/>
          </ac:picMkLst>
        </pc:picChg>
        <pc:picChg chg="mod">
          <ac:chgData name="Maldonado, Kevin" userId="63ef5fe6-d699-4630-badc-c358221285b6" providerId="ADAL" clId="{A5DF2038-7C99-4A43-AD32-B54C5E4841EB}" dt="2023-05-10T21:27:38.897" v="293" actId="1076"/>
          <ac:picMkLst>
            <pc:docMk/>
            <pc:sldMk cId="0" sldId="260"/>
            <ac:picMk id="3" creationId="{C82EF785-3DF2-4F61-56AE-551B12070625}"/>
          </ac:picMkLst>
        </pc:picChg>
        <pc:picChg chg="mod">
          <ac:chgData name="Maldonado, Kevin" userId="63ef5fe6-d699-4630-badc-c358221285b6" providerId="ADAL" clId="{A5DF2038-7C99-4A43-AD32-B54C5E4841EB}" dt="2023-05-10T21:27:35.696" v="292" actId="14100"/>
          <ac:picMkLst>
            <pc:docMk/>
            <pc:sldMk cId="0" sldId="260"/>
            <ac:picMk id="4" creationId="{F8957FDF-30A3-C68B-D100-24938879B821}"/>
          </ac:picMkLst>
        </pc:picChg>
      </pc:sldChg>
      <pc:sldChg chg="addSp delSp modSp mod">
        <pc:chgData name="Maldonado, Kevin" userId="63ef5fe6-d699-4630-badc-c358221285b6" providerId="ADAL" clId="{A5DF2038-7C99-4A43-AD32-B54C5E4841EB}" dt="2023-05-10T22:09:48.170" v="313" actId="21"/>
        <pc:sldMkLst>
          <pc:docMk/>
          <pc:sldMk cId="0" sldId="266"/>
        </pc:sldMkLst>
        <pc:spChg chg="add del">
          <ac:chgData name="Maldonado, Kevin" userId="63ef5fe6-d699-4630-badc-c358221285b6" providerId="ADAL" clId="{A5DF2038-7C99-4A43-AD32-B54C5E4841EB}" dt="2023-05-10T18:07:13.826" v="7" actId="21"/>
          <ac:spMkLst>
            <pc:docMk/>
            <pc:sldMk cId="0" sldId="266"/>
            <ac:spMk id="3" creationId="{929904EC-2AA7-B391-4F92-DF4D606C3772}"/>
          </ac:spMkLst>
        </pc:spChg>
        <pc:spChg chg="add del">
          <ac:chgData name="Maldonado, Kevin" userId="63ef5fe6-d699-4630-badc-c358221285b6" providerId="ADAL" clId="{A5DF2038-7C99-4A43-AD32-B54C5E4841EB}" dt="2023-05-10T18:08:33.348" v="14" actId="21"/>
          <ac:spMkLst>
            <pc:docMk/>
            <pc:sldMk cId="0" sldId="266"/>
            <ac:spMk id="5" creationId="{B87FA669-5A8F-58E5-C09A-41CFC643A6CB}"/>
          </ac:spMkLst>
        </pc:spChg>
        <pc:spChg chg="add del mod">
          <ac:chgData name="Maldonado, Kevin" userId="63ef5fe6-d699-4630-badc-c358221285b6" providerId="ADAL" clId="{A5DF2038-7C99-4A43-AD32-B54C5E4841EB}" dt="2023-05-10T18:11:55.702" v="26" actId="21"/>
          <ac:spMkLst>
            <pc:docMk/>
            <pc:sldMk cId="0" sldId="266"/>
            <ac:spMk id="6" creationId="{A08EFE2C-A1EB-E1F9-AEA8-19421C8EBBC8}"/>
          </ac:spMkLst>
        </pc:spChg>
        <pc:spChg chg="add del mod">
          <ac:chgData name="Maldonado, Kevin" userId="63ef5fe6-d699-4630-badc-c358221285b6" providerId="ADAL" clId="{A5DF2038-7C99-4A43-AD32-B54C5E4841EB}" dt="2023-05-10T18:11:55.702" v="26" actId="21"/>
          <ac:spMkLst>
            <pc:docMk/>
            <pc:sldMk cId="0" sldId="266"/>
            <ac:spMk id="7" creationId="{C1C420C2-B2B1-7DEE-7F89-60357C9E8FE6}"/>
          </ac:spMkLst>
        </pc:spChg>
        <pc:spChg chg="add del mod">
          <ac:chgData name="Maldonado, Kevin" userId="63ef5fe6-d699-4630-badc-c358221285b6" providerId="ADAL" clId="{A5DF2038-7C99-4A43-AD32-B54C5E4841EB}" dt="2023-05-10T18:11:55.702" v="26" actId="21"/>
          <ac:spMkLst>
            <pc:docMk/>
            <pc:sldMk cId="0" sldId="266"/>
            <ac:spMk id="8" creationId="{0B51A488-FD8F-9E77-AB23-DF05488E12B0}"/>
          </ac:spMkLst>
        </pc:spChg>
        <pc:spChg chg="add del mod">
          <ac:chgData name="Maldonado, Kevin" userId="63ef5fe6-d699-4630-badc-c358221285b6" providerId="ADAL" clId="{A5DF2038-7C99-4A43-AD32-B54C5E4841EB}" dt="2023-05-10T18:11:55.702" v="26" actId="21"/>
          <ac:spMkLst>
            <pc:docMk/>
            <pc:sldMk cId="0" sldId="266"/>
            <ac:spMk id="9" creationId="{AC2D49AD-54F2-B58C-D8DE-FFC9423EFB31}"/>
          </ac:spMkLst>
        </pc:spChg>
        <pc:spChg chg="add del mod">
          <ac:chgData name="Maldonado, Kevin" userId="63ef5fe6-d699-4630-badc-c358221285b6" providerId="ADAL" clId="{A5DF2038-7C99-4A43-AD32-B54C5E4841EB}" dt="2023-05-10T18:13:51.767" v="37" actId="21"/>
          <ac:spMkLst>
            <pc:docMk/>
            <pc:sldMk cId="0" sldId="266"/>
            <ac:spMk id="10" creationId="{F72B907B-EF42-CFA7-B758-CBAE1C59F333}"/>
          </ac:spMkLst>
        </pc:spChg>
        <pc:spChg chg="add del mod">
          <ac:chgData name="Maldonado, Kevin" userId="63ef5fe6-d699-4630-badc-c358221285b6" providerId="ADAL" clId="{A5DF2038-7C99-4A43-AD32-B54C5E4841EB}" dt="2023-05-10T18:13:51.767" v="37" actId="21"/>
          <ac:spMkLst>
            <pc:docMk/>
            <pc:sldMk cId="0" sldId="266"/>
            <ac:spMk id="11" creationId="{5C3FE833-A219-8E3C-661F-7582E4FEC457}"/>
          </ac:spMkLst>
        </pc:spChg>
        <pc:spChg chg="add del mod">
          <ac:chgData name="Maldonado, Kevin" userId="63ef5fe6-d699-4630-badc-c358221285b6" providerId="ADAL" clId="{A5DF2038-7C99-4A43-AD32-B54C5E4841EB}" dt="2023-05-10T18:15:56.369" v="54" actId="21"/>
          <ac:spMkLst>
            <pc:docMk/>
            <pc:sldMk cId="0" sldId="266"/>
            <ac:spMk id="12" creationId="{98E458CE-3253-1399-8380-30113461D2E5}"/>
          </ac:spMkLst>
        </pc:spChg>
        <pc:spChg chg="add del mod">
          <ac:chgData name="Maldonado, Kevin" userId="63ef5fe6-d699-4630-badc-c358221285b6" providerId="ADAL" clId="{A5DF2038-7C99-4A43-AD32-B54C5E4841EB}" dt="2023-05-10T18:15:58.764" v="55" actId="21"/>
          <ac:spMkLst>
            <pc:docMk/>
            <pc:sldMk cId="0" sldId="266"/>
            <ac:spMk id="13" creationId="{C7F475C2-1CBD-B77D-1611-C2C37261B9A8}"/>
          </ac:spMkLst>
        </pc:spChg>
        <pc:spChg chg="add del mod">
          <ac:chgData name="Maldonado, Kevin" userId="63ef5fe6-d699-4630-badc-c358221285b6" providerId="ADAL" clId="{A5DF2038-7C99-4A43-AD32-B54C5E4841EB}" dt="2023-05-10T18:17:49.108" v="77" actId="21"/>
          <ac:spMkLst>
            <pc:docMk/>
            <pc:sldMk cId="0" sldId="266"/>
            <ac:spMk id="15" creationId="{0F13DF6F-2B15-B63D-4307-FBCE2F63D419}"/>
          </ac:spMkLst>
        </pc:spChg>
        <pc:spChg chg="add del mod">
          <ac:chgData name="Maldonado, Kevin" userId="63ef5fe6-d699-4630-badc-c358221285b6" providerId="ADAL" clId="{A5DF2038-7C99-4A43-AD32-B54C5E4841EB}" dt="2023-05-10T18:17:50.363" v="78" actId="21"/>
          <ac:spMkLst>
            <pc:docMk/>
            <pc:sldMk cId="0" sldId="266"/>
            <ac:spMk id="16" creationId="{BB0E6E4F-EF6C-BEA4-E485-B68E0F35640D}"/>
          </ac:spMkLst>
        </pc:spChg>
        <pc:spChg chg="add mod">
          <ac:chgData name="Maldonado, Kevin" userId="63ef5fe6-d699-4630-badc-c358221285b6" providerId="ADAL" clId="{A5DF2038-7C99-4A43-AD32-B54C5E4841EB}" dt="2023-05-10T18:28:45.159" v="177" actId="208"/>
          <ac:spMkLst>
            <pc:docMk/>
            <pc:sldMk cId="0" sldId="266"/>
            <ac:spMk id="17" creationId="{67C94E34-5D45-F808-71D8-50EB6A905E8A}"/>
          </ac:spMkLst>
        </pc:spChg>
        <pc:spChg chg="add mod">
          <ac:chgData name="Maldonado, Kevin" userId="63ef5fe6-d699-4630-badc-c358221285b6" providerId="ADAL" clId="{A5DF2038-7C99-4A43-AD32-B54C5E4841EB}" dt="2023-05-10T18:28:03.748" v="173" actId="208"/>
          <ac:spMkLst>
            <pc:docMk/>
            <pc:sldMk cId="0" sldId="266"/>
            <ac:spMk id="18" creationId="{6F90E375-FE9E-4A84-9806-9EA576A6E421}"/>
          </ac:spMkLst>
        </pc:spChg>
        <pc:spChg chg="add mod">
          <ac:chgData name="Maldonado, Kevin" userId="63ef5fe6-d699-4630-badc-c358221285b6" providerId="ADAL" clId="{A5DF2038-7C99-4A43-AD32-B54C5E4841EB}" dt="2023-05-10T18:28:12.146" v="174" actId="208"/>
          <ac:spMkLst>
            <pc:docMk/>
            <pc:sldMk cId="0" sldId="266"/>
            <ac:spMk id="19" creationId="{3F4D2226-5FCE-D16C-D518-79522D261CCB}"/>
          </ac:spMkLst>
        </pc:spChg>
        <pc:spChg chg="add mod">
          <ac:chgData name="Maldonado, Kevin" userId="63ef5fe6-d699-4630-badc-c358221285b6" providerId="ADAL" clId="{A5DF2038-7C99-4A43-AD32-B54C5E4841EB}" dt="2023-05-10T18:28:23.532" v="175" actId="208"/>
          <ac:spMkLst>
            <pc:docMk/>
            <pc:sldMk cId="0" sldId="266"/>
            <ac:spMk id="20" creationId="{0E403DF4-5F31-CD5D-0854-C3C559744AE2}"/>
          </ac:spMkLst>
        </pc:spChg>
        <pc:spChg chg="add del mod">
          <ac:chgData name="Maldonado, Kevin" userId="63ef5fe6-d699-4630-badc-c358221285b6" providerId="ADAL" clId="{A5DF2038-7C99-4A43-AD32-B54C5E4841EB}" dt="2023-05-10T18:20:56.479" v="111" actId="21"/>
          <ac:spMkLst>
            <pc:docMk/>
            <pc:sldMk cId="0" sldId="266"/>
            <ac:spMk id="21" creationId="{AC6EAAD4-8FA8-E10B-B8C6-C8E7FC6B29AC}"/>
          </ac:spMkLst>
        </pc:spChg>
        <pc:spChg chg="add del mod">
          <ac:chgData name="Maldonado, Kevin" userId="63ef5fe6-d699-4630-badc-c358221285b6" providerId="ADAL" clId="{A5DF2038-7C99-4A43-AD32-B54C5E4841EB}" dt="2023-05-10T18:20:56.479" v="111" actId="21"/>
          <ac:spMkLst>
            <pc:docMk/>
            <pc:sldMk cId="0" sldId="266"/>
            <ac:spMk id="22" creationId="{121C5313-0642-E44A-8F52-2B3851DC45F5}"/>
          </ac:spMkLst>
        </pc:spChg>
        <pc:spChg chg="add del mod">
          <ac:chgData name="Maldonado, Kevin" userId="63ef5fe6-d699-4630-badc-c358221285b6" providerId="ADAL" clId="{A5DF2038-7C99-4A43-AD32-B54C5E4841EB}" dt="2023-05-10T18:25:55.669" v="156" actId="21"/>
          <ac:spMkLst>
            <pc:docMk/>
            <pc:sldMk cId="0" sldId="266"/>
            <ac:spMk id="23" creationId="{FBF4F81E-6C43-89D1-46BC-EE6FDC7A0EAA}"/>
          </ac:spMkLst>
        </pc:spChg>
        <pc:spChg chg="add mod">
          <ac:chgData name="Maldonado, Kevin" userId="63ef5fe6-d699-4630-badc-c358221285b6" providerId="ADAL" clId="{A5DF2038-7C99-4A43-AD32-B54C5E4841EB}" dt="2023-05-10T18:29:24.873" v="183" actId="1076"/>
          <ac:spMkLst>
            <pc:docMk/>
            <pc:sldMk cId="0" sldId="266"/>
            <ac:spMk id="24" creationId="{2E0D81CC-A19E-A9F4-4850-40400F1A32C4}"/>
          </ac:spMkLst>
        </pc:spChg>
        <pc:spChg chg="add del mod">
          <ac:chgData name="Maldonado, Kevin" userId="63ef5fe6-d699-4630-badc-c358221285b6" providerId="ADAL" clId="{A5DF2038-7C99-4A43-AD32-B54C5E4841EB}" dt="2023-05-10T18:21:35.176" v="119"/>
          <ac:spMkLst>
            <pc:docMk/>
            <pc:sldMk cId="0" sldId="266"/>
            <ac:spMk id="25" creationId="{C94B2FE8-007F-0517-AAB7-EACC1C992D35}"/>
          </ac:spMkLst>
        </pc:spChg>
        <pc:spChg chg="add del mod">
          <ac:chgData name="Maldonado, Kevin" userId="63ef5fe6-d699-4630-badc-c358221285b6" providerId="ADAL" clId="{A5DF2038-7C99-4A43-AD32-B54C5E4841EB}" dt="2023-05-10T18:21:51.789" v="125"/>
          <ac:spMkLst>
            <pc:docMk/>
            <pc:sldMk cId="0" sldId="266"/>
            <ac:spMk id="26" creationId="{E0C38465-5CB8-163E-62FB-CBECB19620C1}"/>
          </ac:spMkLst>
        </pc:spChg>
        <pc:spChg chg="add del mod">
          <ac:chgData name="Maldonado, Kevin" userId="63ef5fe6-d699-4630-badc-c358221285b6" providerId="ADAL" clId="{A5DF2038-7C99-4A43-AD32-B54C5E4841EB}" dt="2023-05-10T18:25:50.737" v="154" actId="21"/>
          <ac:spMkLst>
            <pc:docMk/>
            <pc:sldMk cId="0" sldId="266"/>
            <ac:spMk id="27" creationId="{7E8DA3B4-8874-6B53-BE8E-A9426D12BEF0}"/>
          </ac:spMkLst>
        </pc:spChg>
        <pc:spChg chg="add del mod">
          <ac:chgData name="Maldonado, Kevin" userId="63ef5fe6-d699-4630-badc-c358221285b6" providerId="ADAL" clId="{A5DF2038-7C99-4A43-AD32-B54C5E4841EB}" dt="2023-05-10T18:25:50.737" v="154" actId="21"/>
          <ac:spMkLst>
            <pc:docMk/>
            <pc:sldMk cId="0" sldId="266"/>
            <ac:spMk id="28" creationId="{43185226-0910-4431-F951-2E3B9D7FBE79}"/>
          </ac:spMkLst>
        </pc:spChg>
        <pc:spChg chg="add del mod">
          <ac:chgData name="Maldonado, Kevin" userId="63ef5fe6-d699-4630-badc-c358221285b6" providerId="ADAL" clId="{A5DF2038-7C99-4A43-AD32-B54C5E4841EB}" dt="2023-05-10T18:25:50.737" v="154" actId="21"/>
          <ac:spMkLst>
            <pc:docMk/>
            <pc:sldMk cId="0" sldId="266"/>
            <ac:spMk id="29" creationId="{8FDC0E6A-D42F-D456-F6BD-B35A3F0EBF18}"/>
          </ac:spMkLst>
        </pc:spChg>
        <pc:spChg chg="add del mod">
          <ac:chgData name="Maldonado, Kevin" userId="63ef5fe6-d699-4630-badc-c358221285b6" providerId="ADAL" clId="{A5DF2038-7C99-4A43-AD32-B54C5E4841EB}" dt="2023-05-10T18:25:50.737" v="154" actId="21"/>
          <ac:spMkLst>
            <pc:docMk/>
            <pc:sldMk cId="0" sldId="266"/>
            <ac:spMk id="30" creationId="{373E2D80-5629-E336-F70B-908B4FC450F1}"/>
          </ac:spMkLst>
        </pc:spChg>
        <pc:spChg chg="add del mod">
          <ac:chgData name="Maldonado, Kevin" userId="63ef5fe6-d699-4630-badc-c358221285b6" providerId="ADAL" clId="{A5DF2038-7C99-4A43-AD32-B54C5E4841EB}" dt="2023-05-10T18:25:50.737" v="154" actId="21"/>
          <ac:spMkLst>
            <pc:docMk/>
            <pc:sldMk cId="0" sldId="266"/>
            <ac:spMk id="31" creationId="{97CBDC53-8739-FAC4-7DD6-A23F1D5650E2}"/>
          </ac:spMkLst>
        </pc:spChg>
        <pc:spChg chg="add del mod">
          <ac:chgData name="Maldonado, Kevin" userId="63ef5fe6-d699-4630-badc-c358221285b6" providerId="ADAL" clId="{A5DF2038-7C99-4A43-AD32-B54C5E4841EB}" dt="2023-05-10T18:25:50.737" v="154" actId="21"/>
          <ac:spMkLst>
            <pc:docMk/>
            <pc:sldMk cId="0" sldId="266"/>
            <ac:spMk id="1184" creationId="{ADB0A338-F09B-102D-8C4B-B78592784115}"/>
          </ac:spMkLst>
        </pc:spChg>
        <pc:spChg chg="add mod">
          <ac:chgData name="Maldonado, Kevin" userId="63ef5fe6-d699-4630-badc-c358221285b6" providerId="ADAL" clId="{A5DF2038-7C99-4A43-AD32-B54C5E4841EB}" dt="2023-05-10T18:29:24.873" v="183" actId="1076"/>
          <ac:spMkLst>
            <pc:docMk/>
            <pc:sldMk cId="0" sldId="266"/>
            <ac:spMk id="1185" creationId="{776ED2B7-003F-5EE5-9C47-ABD3C0D5916F}"/>
          </ac:spMkLst>
        </pc:spChg>
        <pc:spChg chg="add mod">
          <ac:chgData name="Maldonado, Kevin" userId="63ef5fe6-d699-4630-badc-c358221285b6" providerId="ADAL" clId="{A5DF2038-7C99-4A43-AD32-B54C5E4841EB}" dt="2023-05-10T18:29:24.873" v="183" actId="1076"/>
          <ac:spMkLst>
            <pc:docMk/>
            <pc:sldMk cId="0" sldId="266"/>
            <ac:spMk id="1186" creationId="{2A7749DC-33B3-11C5-2617-BF46FC2237E1}"/>
          </ac:spMkLst>
        </pc:spChg>
        <pc:spChg chg="add mod">
          <ac:chgData name="Maldonado, Kevin" userId="63ef5fe6-d699-4630-badc-c358221285b6" providerId="ADAL" clId="{A5DF2038-7C99-4A43-AD32-B54C5E4841EB}" dt="2023-05-10T18:29:24.873" v="183" actId="1076"/>
          <ac:spMkLst>
            <pc:docMk/>
            <pc:sldMk cId="0" sldId="266"/>
            <ac:spMk id="1187" creationId="{5697348F-BA6E-79EE-7F26-60BF11F2A427}"/>
          </ac:spMkLst>
        </pc:spChg>
        <pc:spChg chg="add mod">
          <ac:chgData name="Maldonado, Kevin" userId="63ef5fe6-d699-4630-badc-c358221285b6" providerId="ADAL" clId="{A5DF2038-7C99-4A43-AD32-B54C5E4841EB}" dt="2023-05-10T18:30:23.986" v="195" actId="1076"/>
          <ac:spMkLst>
            <pc:docMk/>
            <pc:sldMk cId="0" sldId="266"/>
            <ac:spMk id="1188" creationId="{806FF89A-D345-150C-3A73-832BF534DA8F}"/>
          </ac:spMkLst>
        </pc:spChg>
        <pc:spChg chg="add mod">
          <ac:chgData name="Maldonado, Kevin" userId="63ef5fe6-d699-4630-badc-c358221285b6" providerId="ADAL" clId="{A5DF2038-7C99-4A43-AD32-B54C5E4841EB}" dt="2023-05-10T18:30:53.565" v="210" actId="14100"/>
          <ac:spMkLst>
            <pc:docMk/>
            <pc:sldMk cId="0" sldId="266"/>
            <ac:spMk id="1189" creationId="{E1C63D21-7464-0967-BE9B-42D465F3A1A8}"/>
          </ac:spMkLst>
        </pc:spChg>
        <pc:spChg chg="add mod">
          <ac:chgData name="Maldonado, Kevin" userId="63ef5fe6-d699-4630-badc-c358221285b6" providerId="ADAL" clId="{A5DF2038-7C99-4A43-AD32-B54C5E4841EB}" dt="2023-05-10T18:31:03.709" v="215" actId="20577"/>
          <ac:spMkLst>
            <pc:docMk/>
            <pc:sldMk cId="0" sldId="266"/>
            <ac:spMk id="1190" creationId="{94D164E4-3DF1-B539-D3C2-6D82F948ECAC}"/>
          </ac:spMkLst>
        </pc:spChg>
        <pc:spChg chg="add mod">
          <ac:chgData name="Maldonado, Kevin" userId="63ef5fe6-d699-4630-badc-c358221285b6" providerId="ADAL" clId="{A5DF2038-7C99-4A43-AD32-B54C5E4841EB}" dt="2023-05-10T18:31:21.356" v="229" actId="1076"/>
          <ac:spMkLst>
            <pc:docMk/>
            <pc:sldMk cId="0" sldId="266"/>
            <ac:spMk id="1191" creationId="{0A7262FE-4496-FD69-EE02-38FFCA5ECC24}"/>
          </ac:spMkLst>
        </pc:spChg>
        <pc:spChg chg="mod">
          <ac:chgData name="Maldonado, Kevin" userId="63ef5fe6-d699-4630-badc-c358221285b6" providerId="ADAL" clId="{A5DF2038-7C99-4A43-AD32-B54C5E4841EB}" dt="2023-05-10T18:22:11.825" v="131" actId="1076"/>
          <ac:spMkLst>
            <pc:docMk/>
            <pc:sldMk cId="0" sldId="266"/>
            <ac:spMk id="1198" creationId="{00000000-0000-0000-0000-000000000000}"/>
          </ac:spMkLst>
        </pc:spChg>
        <pc:grpChg chg="add mod">
          <ac:chgData name="Maldonado, Kevin" userId="63ef5fe6-d699-4630-badc-c358221285b6" providerId="ADAL" clId="{A5DF2038-7C99-4A43-AD32-B54C5E4841EB}" dt="2023-05-10T18:14:36.349" v="43" actId="164"/>
          <ac:grpSpMkLst>
            <pc:docMk/>
            <pc:sldMk cId="0" sldId="266"/>
            <ac:grpSpMk id="14" creationId="{D66533A8-1115-4B95-4A1F-3BEEF5CD8F0B}"/>
          </ac:grpSpMkLst>
        </pc:grpChg>
        <pc:picChg chg="add del mod">
          <ac:chgData name="Maldonado, Kevin" userId="63ef5fe6-d699-4630-badc-c358221285b6" providerId="ADAL" clId="{A5DF2038-7C99-4A43-AD32-B54C5E4841EB}" dt="2023-05-10T18:07:40.166" v="8" actId="21"/>
          <ac:picMkLst>
            <pc:docMk/>
            <pc:sldMk cId="0" sldId="266"/>
            <ac:picMk id="2" creationId="{A8A59A93-521C-2A75-FEE2-F5E343BEDFAE}"/>
          </ac:picMkLst>
        </pc:picChg>
        <pc:picChg chg="add del mod">
          <ac:chgData name="Maldonado, Kevin" userId="63ef5fe6-d699-4630-badc-c358221285b6" providerId="ADAL" clId="{A5DF2038-7C99-4A43-AD32-B54C5E4841EB}" dt="2023-05-10T22:09:48.170" v="313" actId="21"/>
          <ac:picMkLst>
            <pc:docMk/>
            <pc:sldMk cId="0" sldId="266"/>
            <ac:picMk id="3" creationId="{C0BE214C-6450-1E42-6576-4F2729B0F39C}"/>
          </ac:picMkLst>
        </pc:picChg>
        <pc:picChg chg="add mod">
          <ac:chgData name="Maldonado, Kevin" userId="63ef5fe6-d699-4630-badc-c358221285b6" providerId="ADAL" clId="{A5DF2038-7C99-4A43-AD32-B54C5E4841EB}" dt="2023-05-10T18:29:17.245" v="182" actId="1076"/>
          <ac:picMkLst>
            <pc:docMk/>
            <pc:sldMk cId="0" sldId="266"/>
            <ac:picMk id="4" creationId="{30CD34B3-EEF1-E406-1523-18E1E7B853C6}"/>
          </ac:picMkLst>
        </pc:picChg>
        <pc:picChg chg="add mod">
          <ac:chgData name="Maldonado, Kevin" userId="63ef5fe6-d699-4630-badc-c358221285b6" providerId="ADAL" clId="{A5DF2038-7C99-4A43-AD32-B54C5E4841EB}" dt="2023-05-10T22:07:21.726" v="312" actId="1076"/>
          <ac:picMkLst>
            <pc:docMk/>
            <pc:sldMk cId="0" sldId="266"/>
            <ac:picMk id="6" creationId="{3C4009FB-A8DE-85A8-B1F4-EF21BB266413}"/>
          </ac:picMkLst>
        </pc:picChg>
      </pc:sldChg>
      <pc:sldChg chg="modSp mod">
        <pc:chgData name="Maldonado, Kevin" userId="63ef5fe6-d699-4630-badc-c358221285b6" providerId="ADAL" clId="{A5DF2038-7C99-4A43-AD32-B54C5E4841EB}" dt="2023-05-10T21:26:26.440" v="279" actId="1076"/>
        <pc:sldMkLst>
          <pc:docMk/>
          <pc:sldMk cId="363764074" sldId="381"/>
        </pc:sldMkLst>
        <pc:spChg chg="mod">
          <ac:chgData name="Maldonado, Kevin" userId="63ef5fe6-d699-4630-badc-c358221285b6" providerId="ADAL" clId="{A5DF2038-7C99-4A43-AD32-B54C5E4841EB}" dt="2023-05-10T21:26:20.649" v="278" actId="14100"/>
          <ac:spMkLst>
            <pc:docMk/>
            <pc:sldMk cId="363764074" sldId="381"/>
            <ac:spMk id="327" creationId="{00000000-0000-0000-0000-000000000000}"/>
          </ac:spMkLst>
        </pc:spChg>
        <pc:spChg chg="mod">
          <ac:chgData name="Maldonado, Kevin" userId="63ef5fe6-d699-4630-badc-c358221285b6" providerId="ADAL" clId="{A5DF2038-7C99-4A43-AD32-B54C5E4841EB}" dt="2023-05-10T21:26:26.440" v="279" actId="1076"/>
          <ac:spMkLst>
            <pc:docMk/>
            <pc:sldMk cId="363764074" sldId="381"/>
            <ac:spMk id="328" creationId="{00000000-0000-0000-0000-000000000000}"/>
          </ac:spMkLst>
        </pc:spChg>
      </pc:sldChg>
      <pc:sldChg chg="modSp mod">
        <pc:chgData name="Maldonado, Kevin" userId="63ef5fe6-d699-4630-badc-c358221285b6" providerId="ADAL" clId="{A5DF2038-7C99-4A43-AD32-B54C5E4841EB}" dt="2023-05-10T21:31:28.819" v="298" actId="2711"/>
        <pc:sldMkLst>
          <pc:docMk/>
          <pc:sldMk cId="31038937" sldId="383"/>
        </pc:sldMkLst>
        <pc:spChg chg="mod">
          <ac:chgData name="Maldonado, Kevin" userId="63ef5fe6-d699-4630-badc-c358221285b6" providerId="ADAL" clId="{A5DF2038-7C99-4A43-AD32-B54C5E4841EB}" dt="2023-05-10T21:31:28.819" v="298" actId="2711"/>
          <ac:spMkLst>
            <pc:docMk/>
            <pc:sldMk cId="31038937" sldId="383"/>
            <ac:spMk id="3" creationId="{81CB1AB1-C297-0708-66A9-AD5EE32576D9}"/>
          </ac:spMkLst>
        </pc:spChg>
        <pc:spChg chg="mod">
          <ac:chgData name="Maldonado, Kevin" userId="63ef5fe6-d699-4630-badc-c358221285b6" providerId="ADAL" clId="{A5DF2038-7C99-4A43-AD32-B54C5E4841EB}" dt="2023-05-10T21:26:42.818" v="281" actId="14100"/>
          <ac:spMkLst>
            <pc:docMk/>
            <pc:sldMk cId="31038937" sldId="383"/>
            <ac:spMk id="4" creationId="{90399460-699B-5357-AD4B-BB4C0A641693}"/>
          </ac:spMkLst>
        </pc:spChg>
        <pc:spChg chg="mod">
          <ac:chgData name="Maldonado, Kevin" userId="63ef5fe6-d699-4630-badc-c358221285b6" providerId="ADAL" clId="{A5DF2038-7C99-4A43-AD32-B54C5E4841EB}" dt="2023-05-10T21:31:24.370" v="297" actId="2711"/>
          <ac:spMkLst>
            <pc:docMk/>
            <pc:sldMk cId="31038937" sldId="383"/>
            <ac:spMk id="5" creationId="{44C8F065-DDDC-3CE3-C150-ADB29C86D830}"/>
          </ac:spMkLst>
        </pc:spChg>
        <pc:spChg chg="mod">
          <ac:chgData name="Maldonado, Kevin" userId="63ef5fe6-d699-4630-badc-c358221285b6" providerId="ADAL" clId="{A5DF2038-7C99-4A43-AD32-B54C5E4841EB}" dt="2023-05-10T21:26:40.297" v="280" actId="14100"/>
          <ac:spMkLst>
            <pc:docMk/>
            <pc:sldMk cId="31038937" sldId="383"/>
            <ac:spMk id="6" creationId="{480FF22D-FBDE-E320-F27A-4E818AA3767A}"/>
          </ac:spMkLst>
        </pc:spChg>
      </pc:sldChg>
      <pc:sldChg chg="modSp mod">
        <pc:chgData name="Maldonado, Kevin" userId="63ef5fe6-d699-4630-badc-c358221285b6" providerId="ADAL" clId="{A5DF2038-7C99-4A43-AD32-B54C5E4841EB}" dt="2023-05-10T21:31:18.589" v="296" actId="2711"/>
        <pc:sldMkLst>
          <pc:docMk/>
          <pc:sldMk cId="4221687471" sldId="384"/>
        </pc:sldMkLst>
        <pc:spChg chg="mod">
          <ac:chgData name="Maldonado, Kevin" userId="63ef5fe6-d699-4630-badc-c358221285b6" providerId="ADAL" clId="{A5DF2038-7C99-4A43-AD32-B54C5E4841EB}" dt="2023-05-10T21:31:18.589" v="296" actId="2711"/>
          <ac:spMkLst>
            <pc:docMk/>
            <pc:sldMk cId="4221687471" sldId="384"/>
            <ac:spMk id="5" creationId="{44C8F065-DDDC-3CE3-C150-ADB29C86D830}"/>
          </ac:spMkLst>
        </pc:spChg>
      </pc:sldChg>
      <pc:sldChg chg="modSp mod">
        <pc:chgData name="Maldonado, Kevin" userId="63ef5fe6-d699-4630-badc-c358221285b6" providerId="ADAL" clId="{A5DF2038-7C99-4A43-AD32-B54C5E4841EB}" dt="2023-05-10T18:38:03.768" v="270" actId="20577"/>
        <pc:sldMkLst>
          <pc:docMk/>
          <pc:sldMk cId="2092968047" sldId="386"/>
        </pc:sldMkLst>
        <pc:spChg chg="mod">
          <ac:chgData name="Maldonado, Kevin" userId="63ef5fe6-d699-4630-badc-c358221285b6" providerId="ADAL" clId="{A5DF2038-7C99-4A43-AD32-B54C5E4841EB}" dt="2023-05-10T18:38:03.768" v="270" actId="20577"/>
          <ac:spMkLst>
            <pc:docMk/>
            <pc:sldMk cId="2092968047" sldId="386"/>
            <ac:spMk id="625" creationId="{00000000-0000-0000-0000-000000000000}"/>
          </ac:spMkLst>
        </pc:spChg>
      </pc:sldChg>
      <pc:sldChg chg="addSp modSp mod">
        <pc:chgData name="Maldonado, Kevin" userId="63ef5fe6-d699-4630-badc-c358221285b6" providerId="ADAL" clId="{A5DF2038-7C99-4A43-AD32-B54C5E4841EB}" dt="2023-05-10T18:42:08.114" v="275" actId="1076"/>
        <pc:sldMkLst>
          <pc:docMk/>
          <pc:sldMk cId="4180146009" sldId="387"/>
        </pc:sldMkLst>
        <pc:spChg chg="mod">
          <ac:chgData name="Maldonado, Kevin" userId="63ef5fe6-d699-4630-badc-c358221285b6" providerId="ADAL" clId="{A5DF2038-7C99-4A43-AD32-B54C5E4841EB}" dt="2023-05-10T18:42:08.114" v="275" actId="1076"/>
          <ac:spMkLst>
            <pc:docMk/>
            <pc:sldMk cId="4180146009" sldId="387"/>
            <ac:spMk id="1198" creationId="{00000000-0000-0000-0000-000000000000}"/>
          </ac:spMkLst>
        </pc:spChg>
        <pc:picChg chg="add mod">
          <ac:chgData name="Maldonado, Kevin" userId="63ef5fe6-d699-4630-badc-c358221285b6" providerId="ADAL" clId="{A5DF2038-7C99-4A43-AD32-B54C5E4841EB}" dt="2023-05-10T18:32:55.002" v="251" actId="208"/>
          <ac:picMkLst>
            <pc:docMk/>
            <pc:sldMk cId="4180146009" sldId="387"/>
            <ac:picMk id="2" creationId="{2345B047-A818-1199-1461-579687F9F059}"/>
          </ac:picMkLst>
        </pc:picChg>
        <pc:picChg chg="add mod">
          <ac:chgData name="Maldonado, Kevin" userId="63ef5fe6-d699-4630-badc-c358221285b6" providerId="ADAL" clId="{A5DF2038-7C99-4A43-AD32-B54C5E4841EB}" dt="2023-05-10T18:32:51.800" v="250" actId="208"/>
          <ac:picMkLst>
            <pc:docMk/>
            <pc:sldMk cId="4180146009" sldId="387"/>
            <ac:picMk id="3" creationId="{CAE045EB-EB44-5CFB-54BD-5936D5945B3B}"/>
          </ac:picMkLst>
        </pc:picChg>
      </pc:sldChg>
      <pc:sldChg chg="modSp mod">
        <pc:chgData name="Maldonado, Kevin" userId="63ef5fe6-d699-4630-badc-c358221285b6" providerId="ADAL" clId="{A5DF2038-7C99-4A43-AD32-B54C5E4841EB}" dt="2023-05-10T21:30:48.323" v="295" actId="2711"/>
        <pc:sldMkLst>
          <pc:docMk/>
          <pc:sldMk cId="1012427784" sldId="388"/>
        </pc:sldMkLst>
        <pc:spChg chg="mod">
          <ac:chgData name="Maldonado, Kevin" userId="63ef5fe6-d699-4630-badc-c358221285b6" providerId="ADAL" clId="{A5DF2038-7C99-4A43-AD32-B54C5E4841EB}" dt="2023-05-10T21:30:48.323" v="295" actId="2711"/>
          <ac:spMkLst>
            <pc:docMk/>
            <pc:sldMk cId="1012427784" sldId="388"/>
            <ac:spMk id="3" creationId="{7E26257E-C832-F8A8-31F1-148C477B345A}"/>
          </ac:spMkLst>
        </pc:spChg>
      </pc:sldChg>
      <pc:sldChg chg="addSp modSp new del">
        <pc:chgData name="Maldonado, Kevin" userId="63ef5fe6-d699-4630-badc-c358221285b6" providerId="ADAL" clId="{A5DF2038-7C99-4A43-AD32-B54C5E4841EB}" dt="2023-05-10T22:05:24.862" v="304" actId="2696"/>
        <pc:sldMkLst>
          <pc:docMk/>
          <pc:sldMk cId="3456089680" sldId="389"/>
        </pc:sldMkLst>
        <pc:picChg chg="add mod">
          <ac:chgData name="Maldonado, Kevin" userId="63ef5fe6-d699-4630-badc-c358221285b6" providerId="ADAL" clId="{A5DF2038-7C99-4A43-AD32-B54C5E4841EB}" dt="2023-05-10T22:05:07.933" v="303" actId="14100"/>
          <ac:picMkLst>
            <pc:docMk/>
            <pc:sldMk cId="3456089680" sldId="389"/>
            <ac:picMk id="1026" creationId="{5F97F11D-7700-26C5-A793-C6A509B25D5B}"/>
          </ac:picMkLst>
        </pc:picChg>
      </pc:sldChg>
    </pc:docChg>
  </pc:docChgLst>
  <pc:docChgLst>
    <pc:chgData name="Uklist, Tatiana" userId="S::uklistt1@gator.uhd.edu::07f0cfb0-50e8-4fe8-b842-3b02345c3ccf" providerId="AD" clId="Web-{81A414B9-9990-4224-AE55-F67CE0C8F6FA}"/>
    <pc:docChg chg="modSld">
      <pc:chgData name="Uklist, Tatiana" userId="S::uklistt1@gator.uhd.edu::07f0cfb0-50e8-4fe8-b842-3b02345c3ccf" providerId="AD" clId="Web-{81A414B9-9990-4224-AE55-F67CE0C8F6FA}" dt="2023-05-10T18:50:14.999" v="191" actId="14100"/>
      <pc:docMkLst>
        <pc:docMk/>
      </pc:docMkLst>
      <pc:sldChg chg="addSp modSp">
        <pc:chgData name="Uklist, Tatiana" userId="S::uklistt1@gator.uhd.edu::07f0cfb0-50e8-4fe8-b842-3b02345c3ccf" providerId="AD" clId="Web-{81A414B9-9990-4224-AE55-F67CE0C8F6FA}" dt="2023-05-10T18:50:14.999" v="191" actId="14100"/>
        <pc:sldMkLst>
          <pc:docMk/>
          <pc:sldMk cId="0" sldId="260"/>
        </pc:sldMkLst>
        <pc:picChg chg="add mod">
          <ac:chgData name="Uklist, Tatiana" userId="S::uklistt1@gator.uhd.edu::07f0cfb0-50e8-4fe8-b842-3b02345c3ccf" providerId="AD" clId="Web-{81A414B9-9990-4224-AE55-F67CE0C8F6FA}" dt="2023-05-10T18:46:51.430" v="183" actId="1076"/>
          <ac:picMkLst>
            <pc:docMk/>
            <pc:sldMk cId="0" sldId="260"/>
            <ac:picMk id="2" creationId="{9E1C10CA-9809-38B8-47DD-E0E3F7705740}"/>
          </ac:picMkLst>
        </pc:picChg>
        <pc:picChg chg="add mod">
          <ac:chgData name="Uklist, Tatiana" userId="S::uklistt1@gator.uhd.edu::07f0cfb0-50e8-4fe8-b842-3b02345c3ccf" providerId="AD" clId="Web-{81A414B9-9990-4224-AE55-F67CE0C8F6FA}" dt="2023-05-10T18:49:46.858" v="186" actId="14100"/>
          <ac:picMkLst>
            <pc:docMk/>
            <pc:sldMk cId="0" sldId="260"/>
            <ac:picMk id="3" creationId="{C82EF785-3DF2-4F61-56AE-551B12070625}"/>
          </ac:picMkLst>
        </pc:picChg>
        <pc:picChg chg="add mod">
          <ac:chgData name="Uklist, Tatiana" userId="S::uklistt1@gator.uhd.edu::07f0cfb0-50e8-4fe8-b842-3b02345c3ccf" providerId="AD" clId="Web-{81A414B9-9990-4224-AE55-F67CE0C8F6FA}" dt="2023-05-10T18:50:14.999" v="191" actId="14100"/>
          <ac:picMkLst>
            <pc:docMk/>
            <pc:sldMk cId="0" sldId="260"/>
            <ac:picMk id="4" creationId="{F8957FDF-30A3-C68B-D100-24938879B821}"/>
          </ac:picMkLst>
        </pc:picChg>
      </pc:sldChg>
      <pc:sldChg chg="modSp">
        <pc:chgData name="Uklist, Tatiana" userId="S::uklistt1@gator.uhd.edu::07f0cfb0-50e8-4fe8-b842-3b02345c3ccf" providerId="AD" clId="Web-{81A414B9-9990-4224-AE55-F67CE0C8F6FA}" dt="2023-05-10T18:40:45.214" v="0" actId="20577"/>
        <pc:sldMkLst>
          <pc:docMk/>
          <pc:sldMk cId="1221784968" sldId="380"/>
        </pc:sldMkLst>
        <pc:spChg chg="mod">
          <ac:chgData name="Uklist, Tatiana" userId="S::uklistt1@gator.uhd.edu::07f0cfb0-50e8-4fe8-b842-3b02345c3ccf" providerId="AD" clId="Web-{81A414B9-9990-4224-AE55-F67CE0C8F6FA}" dt="2023-05-10T18:40:45.214" v="0" actId="20577"/>
          <ac:spMkLst>
            <pc:docMk/>
            <pc:sldMk cId="1221784968" sldId="380"/>
            <ac:spMk id="4" creationId="{6DA12B50-D0A7-6B4C-AB28-27EC387C517A}"/>
          </ac:spMkLst>
        </pc:spChg>
      </pc:sldChg>
      <pc:sldChg chg="addSp modSp">
        <pc:chgData name="Uklist, Tatiana" userId="S::uklistt1@gator.uhd.edu::07f0cfb0-50e8-4fe8-b842-3b02345c3ccf" providerId="AD" clId="Web-{81A414B9-9990-4224-AE55-F67CE0C8F6FA}" dt="2023-05-10T18:46:12.538" v="181" actId="20577"/>
        <pc:sldMkLst>
          <pc:docMk/>
          <pc:sldMk cId="1012427784" sldId="388"/>
        </pc:sldMkLst>
        <pc:spChg chg="add mod">
          <ac:chgData name="Uklist, Tatiana" userId="S::uklistt1@gator.uhd.edu::07f0cfb0-50e8-4fe8-b842-3b02345c3ccf" providerId="AD" clId="Web-{81A414B9-9990-4224-AE55-F67CE0C8F6FA}" dt="2023-05-10T18:46:12.538" v="181" actId="20577"/>
          <ac:spMkLst>
            <pc:docMk/>
            <pc:sldMk cId="1012427784" sldId="388"/>
            <ac:spMk id="3" creationId="{7E26257E-C832-F8A8-31F1-148C477B345A}"/>
          </ac:spMkLst>
        </pc:spChg>
      </pc:sldChg>
    </pc:docChg>
  </pc:docChgLst>
  <pc:docChgLst>
    <pc:chgData name="Uklist, Tatiana" userId="S::uklistt1@gator.uhd.edu::07f0cfb0-50e8-4fe8-b842-3b02345c3ccf" providerId="AD" clId="Web-{BEDCCCB6-79F7-4BA4-A327-9F44B82D6A5D}"/>
    <pc:docChg chg="modSld">
      <pc:chgData name="Uklist, Tatiana" userId="S::uklistt1@gator.uhd.edu::07f0cfb0-50e8-4fe8-b842-3b02345c3ccf" providerId="AD" clId="Web-{BEDCCCB6-79F7-4BA4-A327-9F44B82D6A5D}" dt="2023-05-10T22:37:15.470" v="6" actId="1076"/>
      <pc:docMkLst>
        <pc:docMk/>
      </pc:docMkLst>
      <pc:sldChg chg="modSp">
        <pc:chgData name="Uklist, Tatiana" userId="S::uklistt1@gator.uhd.edu::07f0cfb0-50e8-4fe8-b842-3b02345c3ccf" providerId="AD" clId="Web-{BEDCCCB6-79F7-4BA4-A327-9F44B82D6A5D}" dt="2023-05-10T22:37:15.470" v="6" actId="1076"/>
        <pc:sldMkLst>
          <pc:docMk/>
          <pc:sldMk cId="1221784968" sldId="380"/>
        </pc:sldMkLst>
        <pc:picChg chg="mod modCrop">
          <ac:chgData name="Uklist, Tatiana" userId="S::uklistt1@gator.uhd.edu::07f0cfb0-50e8-4fe8-b842-3b02345c3ccf" providerId="AD" clId="Web-{BEDCCCB6-79F7-4BA4-A327-9F44B82D6A5D}" dt="2023-05-10T22:37:15.470" v="6" actId="1076"/>
          <ac:picMkLst>
            <pc:docMk/>
            <pc:sldMk cId="1221784968" sldId="380"/>
            <ac:picMk id="1026" creationId="{807B3ABE-AF27-C60F-D109-F8F0AFBEE55C}"/>
          </ac:picMkLst>
        </pc:picChg>
      </pc:sldChg>
    </pc:docChg>
  </pc:docChgLst>
  <pc:docChgLst>
    <pc:chgData name="Maldonado, Kevin" userId="S::maldonadok17@gator.uhd.edu::63ef5fe6-d699-4630-badc-c358221285b6" providerId="AD" clId="Web-{80BFEDB8-A8D8-4BC6-86B6-FA0AE26FECBA}"/>
    <pc:docChg chg="modSld">
      <pc:chgData name="Maldonado, Kevin" userId="S::maldonadok17@gator.uhd.edu::63ef5fe6-d699-4630-badc-c358221285b6" providerId="AD" clId="Web-{80BFEDB8-A8D8-4BC6-86B6-FA0AE26FECBA}" dt="2023-05-10T22:18:35.345" v="1" actId="14100"/>
      <pc:docMkLst>
        <pc:docMk/>
      </pc:docMkLst>
      <pc:sldChg chg="modSp">
        <pc:chgData name="Maldonado, Kevin" userId="S::maldonadok17@gator.uhd.edu::63ef5fe6-d699-4630-badc-c358221285b6" providerId="AD" clId="Web-{80BFEDB8-A8D8-4BC6-86B6-FA0AE26FECBA}" dt="2023-05-10T22:18:35.345" v="1" actId="14100"/>
        <pc:sldMkLst>
          <pc:docMk/>
          <pc:sldMk cId="4180146009" sldId="387"/>
        </pc:sldMkLst>
        <pc:picChg chg="mod">
          <ac:chgData name="Maldonado, Kevin" userId="S::maldonadok17@gator.uhd.edu::63ef5fe6-d699-4630-badc-c358221285b6" providerId="AD" clId="Web-{80BFEDB8-A8D8-4BC6-86B6-FA0AE26FECBA}" dt="2023-05-10T22:18:35.345" v="1" actId="14100"/>
          <ac:picMkLst>
            <pc:docMk/>
            <pc:sldMk cId="4180146009" sldId="387"/>
            <ac:picMk id="3" creationId="{CAE045EB-EB44-5CFB-54BD-5936D5945B3B}"/>
          </ac:picMkLst>
        </pc:pic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01628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6"/>
        <p:cNvGrpSpPr/>
        <p:nvPr/>
      </p:nvGrpSpPr>
      <p:grpSpPr>
        <a:xfrm>
          <a:off x="0" y="0"/>
          <a:ext cx="0" cy="0"/>
          <a:chOff x="0" y="0"/>
          <a:chExt cx="0" cy="0"/>
        </a:xfrm>
      </p:grpSpPr>
      <p:sp>
        <p:nvSpPr>
          <p:cNvPr id="2087" name="Google Shape;2087;g9238a1e824_2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8" name="Google Shape;2088;g9238a1e824_2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9238a1e824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9238a1e824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306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9238a1e824_0_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9238a1e824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9238a1e824_0_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9238a1e824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42746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9238a1e824_2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9238a1e824_2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9238a1e824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9238a1e824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9238a1e824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9238a1e824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9238a1e824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9238a1e824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9238a1e824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9238a1e824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1290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9238a1e824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9238a1e824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5910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9238a1e824_0_7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9238a1e824_0_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733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9238a1e824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9238a1e824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9238a1e824_0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9238a1e824_0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1540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813700" y="2057400"/>
            <a:ext cx="4610400" cy="180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8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14" name="Google Shape;14;p3"/>
          <p:cNvSpPr txBox="1">
            <a:spLocks noGrp="1"/>
          </p:cNvSpPr>
          <p:nvPr>
            <p:ph type="subTitle" idx="1"/>
          </p:nvPr>
        </p:nvSpPr>
        <p:spPr>
          <a:xfrm>
            <a:off x="3813475" y="3865050"/>
            <a:ext cx="4610400" cy="703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160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5" name="Google Shape;15;p3"/>
          <p:cNvSpPr txBox="1">
            <a:spLocks noGrp="1"/>
          </p:cNvSpPr>
          <p:nvPr>
            <p:ph type="title" idx="2" hasCustomPrompt="1"/>
          </p:nvPr>
        </p:nvSpPr>
        <p:spPr>
          <a:xfrm>
            <a:off x="6640800" y="540000"/>
            <a:ext cx="1783200" cy="8034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5"/>
              </a:buClr>
              <a:buSzPts val="4200"/>
              <a:buNone/>
              <a:defRPr sz="4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1">
    <p:bg>
      <p:bgPr>
        <a:solidFill>
          <a:schemeClr val="accent3"/>
        </a:solidFill>
        <a:effectLst/>
      </p:bgPr>
    </p:bg>
    <p:spTree>
      <p:nvGrpSpPr>
        <p:cNvPr id="1" name="Shape 201"/>
        <p:cNvGrpSpPr/>
        <p:nvPr/>
      </p:nvGrpSpPr>
      <p:grpSpPr>
        <a:xfrm>
          <a:off x="0" y="0"/>
          <a:ext cx="0" cy="0"/>
          <a:chOff x="0" y="0"/>
          <a:chExt cx="0" cy="0"/>
        </a:xfrm>
      </p:grpSpPr>
      <p:sp>
        <p:nvSpPr>
          <p:cNvPr id="202" name="Google Shape;202;p28"/>
          <p:cNvSpPr/>
          <p:nvPr/>
        </p:nvSpPr>
        <p:spPr>
          <a:xfrm rot="-9229807">
            <a:off x="7352567" y="-1785247"/>
            <a:ext cx="6097344" cy="5096017"/>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28"/>
          <p:cNvSpPr/>
          <p:nvPr/>
        </p:nvSpPr>
        <p:spPr>
          <a:xfrm rot="2700011">
            <a:off x="-2836920" y="1231459"/>
            <a:ext cx="8789495" cy="6681085"/>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8"/>
          <p:cNvSpPr/>
          <p:nvPr/>
        </p:nvSpPr>
        <p:spPr>
          <a:xfrm rot="-9899966">
            <a:off x="2387706" y="-427394"/>
            <a:ext cx="1855285" cy="1550638"/>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1_1">
    <p:bg>
      <p:bgPr>
        <a:solidFill>
          <a:schemeClr val="accent3"/>
        </a:solidFill>
        <a:effectLst/>
      </p:bgPr>
    </p:bg>
    <p:spTree>
      <p:nvGrpSpPr>
        <p:cNvPr id="1" name="Shape 205"/>
        <p:cNvGrpSpPr/>
        <p:nvPr/>
      </p:nvGrpSpPr>
      <p:grpSpPr>
        <a:xfrm>
          <a:off x="0" y="0"/>
          <a:ext cx="0" cy="0"/>
          <a:chOff x="0" y="0"/>
          <a:chExt cx="0" cy="0"/>
        </a:xfrm>
      </p:grpSpPr>
      <p:sp>
        <p:nvSpPr>
          <p:cNvPr id="206" name="Google Shape;206;p29"/>
          <p:cNvSpPr/>
          <p:nvPr/>
        </p:nvSpPr>
        <p:spPr>
          <a:xfrm rot="-8539386">
            <a:off x="6440168" y="-2411423"/>
            <a:ext cx="6097342" cy="5096018"/>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29"/>
          <p:cNvSpPr/>
          <p:nvPr/>
        </p:nvSpPr>
        <p:spPr>
          <a:xfrm rot="-4967427">
            <a:off x="1188248" y="-884570"/>
            <a:ext cx="6767503" cy="6912643"/>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29"/>
          <p:cNvSpPr/>
          <p:nvPr/>
        </p:nvSpPr>
        <p:spPr>
          <a:xfrm rot="-8539386">
            <a:off x="-4579982" y="-3940723"/>
            <a:ext cx="6097342" cy="5096018"/>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full-bleed Image, and Content">
    <p:spTree>
      <p:nvGrpSpPr>
        <p:cNvPr id="1" name=""/>
        <p:cNvGrpSpPr/>
        <p:nvPr/>
      </p:nvGrpSpPr>
      <p:grpSpPr>
        <a:xfrm>
          <a:off x="0" y="0"/>
          <a:ext cx="0" cy="0"/>
          <a:chOff x="0" y="0"/>
          <a:chExt cx="0" cy="0"/>
        </a:xfrm>
      </p:grpSpPr>
      <p:sp>
        <p:nvSpPr>
          <p:cNvPr id="26" name="Title 13">
            <a:extLst>
              <a:ext uri="{FF2B5EF4-FFF2-40B4-BE49-F238E27FC236}">
                <a16:creationId xmlns:a16="http://schemas.microsoft.com/office/drawing/2014/main" id="{3265DD9D-6018-7248-B068-226B5087E31A}"/>
              </a:ext>
            </a:extLst>
          </p:cNvPr>
          <p:cNvSpPr>
            <a:spLocks noGrp="1"/>
          </p:cNvSpPr>
          <p:nvPr>
            <p:ph type="title" hasCustomPrompt="1"/>
          </p:nvPr>
        </p:nvSpPr>
        <p:spPr>
          <a:xfrm>
            <a:off x="624882" y="396472"/>
            <a:ext cx="7905304" cy="359925"/>
          </a:xfrm>
        </p:spPr>
        <p:txBody>
          <a:bodyPr lIns="0" tIns="0" rIns="0" bIns="0" anchor="t">
            <a:noAutofit/>
          </a:bodyPr>
          <a:lstStyle>
            <a:lvl1pPr>
              <a:defRPr sz="2700" b="1">
                <a:solidFill>
                  <a:schemeClr val="accent5"/>
                </a:solidFill>
              </a:defRPr>
            </a:lvl1pPr>
          </a:lstStyle>
          <a:p>
            <a:r>
              <a:rPr lang="en-US"/>
              <a:t>Click to edit master title text</a:t>
            </a:r>
            <a:br>
              <a:rPr lang="en-US"/>
            </a:br>
            <a:endParaRPr lang="en-US"/>
          </a:p>
        </p:txBody>
      </p:sp>
      <p:sp>
        <p:nvSpPr>
          <p:cNvPr id="27" name="Text Placeholder 11">
            <a:extLst>
              <a:ext uri="{FF2B5EF4-FFF2-40B4-BE49-F238E27FC236}">
                <a16:creationId xmlns:a16="http://schemas.microsoft.com/office/drawing/2014/main" id="{2BB5A709-E25A-CC47-AE58-EC9F42EF1219}"/>
              </a:ext>
            </a:extLst>
          </p:cNvPr>
          <p:cNvSpPr>
            <a:spLocks noGrp="1"/>
          </p:cNvSpPr>
          <p:nvPr>
            <p:ph type="body" sz="quarter" idx="21" hasCustomPrompt="1"/>
          </p:nvPr>
        </p:nvSpPr>
        <p:spPr>
          <a:xfrm>
            <a:off x="624882" y="764213"/>
            <a:ext cx="7905303" cy="359925"/>
          </a:xfrm>
        </p:spPr>
        <p:txBody>
          <a:bodyPr lIns="0" tIns="0" rIns="0" bIns="0">
            <a:noAutofit/>
          </a:bodyPr>
          <a:lstStyle>
            <a:lvl1pPr marL="0" indent="0">
              <a:buNone/>
              <a:defRPr sz="2100" b="1">
                <a:solidFill>
                  <a:schemeClr val="accent6"/>
                </a:solidFill>
              </a:defRPr>
            </a:lvl1pPr>
          </a:lstStyle>
          <a:p>
            <a:pPr lvl="0"/>
            <a:r>
              <a:rPr lang="en-US"/>
              <a:t>Click to edit master title text</a:t>
            </a:r>
          </a:p>
        </p:txBody>
      </p:sp>
      <p:sp>
        <p:nvSpPr>
          <p:cNvPr id="3" name="Picture Placeholder 2">
            <a:extLst>
              <a:ext uri="{FF2B5EF4-FFF2-40B4-BE49-F238E27FC236}">
                <a16:creationId xmlns:a16="http://schemas.microsoft.com/office/drawing/2014/main" id="{37BB3087-49AA-480C-A462-1133A6E7C6C7}"/>
              </a:ext>
            </a:extLst>
          </p:cNvPr>
          <p:cNvSpPr>
            <a:spLocks noGrp="1"/>
          </p:cNvSpPr>
          <p:nvPr>
            <p:ph type="pic" sz="quarter" idx="22" hasCustomPrompt="1"/>
          </p:nvPr>
        </p:nvSpPr>
        <p:spPr>
          <a:xfrm>
            <a:off x="0" y="1549902"/>
            <a:ext cx="9141713" cy="3600452"/>
          </a:xfrm>
          <a:solidFill>
            <a:schemeClr val="accent1"/>
          </a:solidFill>
        </p:spPr>
        <p:txBody>
          <a:bodyPr anchor="ctr">
            <a:normAutofit/>
          </a:bodyPr>
          <a:lstStyle>
            <a:lvl1pPr algn="ctr">
              <a:defRPr sz="1200"/>
            </a:lvl1pPr>
          </a:lstStyle>
          <a:p>
            <a:r>
              <a:rPr lang="en-US"/>
              <a:t>Click to insert image here</a:t>
            </a:r>
          </a:p>
        </p:txBody>
      </p:sp>
      <p:sp>
        <p:nvSpPr>
          <p:cNvPr id="12" name="Text Placeholder 9">
            <a:extLst>
              <a:ext uri="{FF2B5EF4-FFF2-40B4-BE49-F238E27FC236}">
                <a16:creationId xmlns:a16="http://schemas.microsoft.com/office/drawing/2014/main" id="{60AF7B98-3554-234B-A9A0-828B8E3E8697}"/>
              </a:ext>
            </a:extLst>
          </p:cNvPr>
          <p:cNvSpPr>
            <a:spLocks noGrp="1"/>
          </p:cNvSpPr>
          <p:nvPr>
            <p:ph type="body" sz="quarter" idx="10" hasCustomPrompt="1"/>
          </p:nvPr>
        </p:nvSpPr>
        <p:spPr>
          <a:xfrm>
            <a:off x="0" y="1549903"/>
            <a:ext cx="4572000" cy="3600453"/>
          </a:xfrm>
          <a:solidFill>
            <a:srgbClr val="262626">
              <a:alpha val="61961"/>
            </a:srgbClr>
          </a:solidFill>
        </p:spPr>
        <p:txBody>
          <a:bodyPr lIns="1920240" tIns="274320" anchor="ctr" anchorCtr="0">
            <a:normAutofit/>
          </a:bodyPr>
          <a:lstStyle>
            <a:lvl1pPr marL="0" indent="0" algn="l">
              <a:lnSpc>
                <a:spcPct val="60000"/>
              </a:lnSpc>
              <a:buNone/>
              <a:defRPr sz="1200" b="0" i="0">
                <a:solidFill>
                  <a:schemeClr val="bg1"/>
                </a:solidFill>
                <a:latin typeface="+mn-lt"/>
                <a:cs typeface="Arial" panose="020B0604020202020204" pitchFamily="34" charset="0"/>
              </a:defRPr>
            </a:lvl1pPr>
          </a:lstStyle>
          <a:p>
            <a:pPr lvl="0"/>
            <a:r>
              <a:rPr lang="en-US"/>
              <a:t>Click to edit master</a:t>
            </a:r>
          </a:p>
          <a:p>
            <a:pPr lvl="0"/>
            <a:r>
              <a:rPr lang="en-US"/>
              <a:t>text style</a:t>
            </a:r>
          </a:p>
          <a:p>
            <a:pPr lvl="0"/>
            <a:endParaRPr lang="en-US"/>
          </a:p>
        </p:txBody>
      </p:sp>
    </p:spTree>
    <p:extLst>
      <p:ext uri="{BB962C8B-B14F-4D97-AF65-F5344CB8AC3E}">
        <p14:creationId xmlns:p14="http://schemas.microsoft.com/office/powerpoint/2010/main" val="376648700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subTitle" idx="1"/>
          </p:nvPr>
        </p:nvSpPr>
        <p:spPr>
          <a:xfrm>
            <a:off x="4974113" y="2616975"/>
            <a:ext cx="3240000" cy="399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Josefin Sans"/>
                <a:ea typeface="Josefin Sans"/>
                <a:cs typeface="Josefin Sans"/>
                <a:sym typeface="Josefin Sans"/>
              </a:defRPr>
            </a:lvl1pPr>
            <a:lvl2pPr lvl="1" algn="ctr" rtl="0">
              <a:spcBef>
                <a:spcPts val="1600"/>
              </a:spcBef>
              <a:spcAft>
                <a:spcPts val="0"/>
              </a:spcAft>
              <a:buNone/>
              <a:defRPr sz="1800" b="1">
                <a:latin typeface="Josefin Sans"/>
                <a:ea typeface="Josefin Sans"/>
                <a:cs typeface="Josefin Sans"/>
                <a:sym typeface="Josefin Sans"/>
              </a:defRPr>
            </a:lvl2pPr>
            <a:lvl3pPr lvl="2" algn="ctr" rtl="0">
              <a:spcBef>
                <a:spcPts val="1600"/>
              </a:spcBef>
              <a:spcAft>
                <a:spcPts val="0"/>
              </a:spcAft>
              <a:buNone/>
              <a:defRPr sz="1800" b="1">
                <a:latin typeface="Josefin Sans"/>
                <a:ea typeface="Josefin Sans"/>
                <a:cs typeface="Josefin Sans"/>
                <a:sym typeface="Josefin Sans"/>
              </a:defRPr>
            </a:lvl3pPr>
            <a:lvl4pPr lvl="3" algn="ctr" rtl="0">
              <a:spcBef>
                <a:spcPts val="1600"/>
              </a:spcBef>
              <a:spcAft>
                <a:spcPts val="0"/>
              </a:spcAft>
              <a:buNone/>
              <a:defRPr sz="1800" b="1">
                <a:latin typeface="Josefin Sans"/>
                <a:ea typeface="Josefin Sans"/>
                <a:cs typeface="Josefin Sans"/>
                <a:sym typeface="Josefin Sans"/>
              </a:defRPr>
            </a:lvl4pPr>
            <a:lvl5pPr lvl="4" algn="ctr" rtl="0">
              <a:spcBef>
                <a:spcPts val="1600"/>
              </a:spcBef>
              <a:spcAft>
                <a:spcPts val="0"/>
              </a:spcAft>
              <a:buNone/>
              <a:defRPr sz="1800" b="1">
                <a:latin typeface="Josefin Sans"/>
                <a:ea typeface="Josefin Sans"/>
                <a:cs typeface="Josefin Sans"/>
                <a:sym typeface="Josefin Sans"/>
              </a:defRPr>
            </a:lvl5pPr>
            <a:lvl6pPr lvl="5" algn="ctr" rtl="0">
              <a:spcBef>
                <a:spcPts val="1600"/>
              </a:spcBef>
              <a:spcAft>
                <a:spcPts val="0"/>
              </a:spcAft>
              <a:buNone/>
              <a:defRPr sz="1800" b="1">
                <a:latin typeface="Josefin Sans"/>
                <a:ea typeface="Josefin Sans"/>
                <a:cs typeface="Josefin Sans"/>
                <a:sym typeface="Josefin Sans"/>
              </a:defRPr>
            </a:lvl6pPr>
            <a:lvl7pPr lvl="6" algn="ctr" rtl="0">
              <a:spcBef>
                <a:spcPts val="1600"/>
              </a:spcBef>
              <a:spcAft>
                <a:spcPts val="0"/>
              </a:spcAft>
              <a:buNone/>
              <a:defRPr sz="1800" b="1">
                <a:latin typeface="Josefin Sans"/>
                <a:ea typeface="Josefin Sans"/>
                <a:cs typeface="Josefin Sans"/>
                <a:sym typeface="Josefin Sans"/>
              </a:defRPr>
            </a:lvl7pPr>
            <a:lvl8pPr lvl="7" algn="ctr" rtl="0">
              <a:spcBef>
                <a:spcPts val="1600"/>
              </a:spcBef>
              <a:spcAft>
                <a:spcPts val="0"/>
              </a:spcAft>
              <a:buNone/>
              <a:defRPr sz="1800" b="1">
                <a:latin typeface="Josefin Sans"/>
                <a:ea typeface="Josefin Sans"/>
                <a:cs typeface="Josefin Sans"/>
                <a:sym typeface="Josefin Sans"/>
              </a:defRPr>
            </a:lvl8pPr>
            <a:lvl9pPr lvl="8" algn="ctr" rtl="0">
              <a:spcBef>
                <a:spcPts val="1600"/>
              </a:spcBef>
              <a:spcAft>
                <a:spcPts val="1600"/>
              </a:spcAft>
              <a:buNone/>
              <a:defRPr sz="1800" b="1">
                <a:latin typeface="Josefin Sans"/>
                <a:ea typeface="Josefin Sans"/>
                <a:cs typeface="Josefin Sans"/>
                <a:sym typeface="Josefin Sans"/>
              </a:defRPr>
            </a:lvl9pPr>
          </a:lstStyle>
          <a:p>
            <a:endParaRPr/>
          </a:p>
        </p:txBody>
      </p:sp>
      <p:sp>
        <p:nvSpPr>
          <p:cNvPr id="24" name="Google Shape;24;p5"/>
          <p:cNvSpPr txBox="1">
            <a:spLocks noGrp="1"/>
          </p:cNvSpPr>
          <p:nvPr>
            <p:ph type="subTitle" idx="2"/>
          </p:nvPr>
        </p:nvSpPr>
        <p:spPr>
          <a:xfrm>
            <a:off x="4974113" y="2937175"/>
            <a:ext cx="3240000" cy="163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vl1pPr>
            <a:lvl2pPr lvl="1" algn="ctr" rtl="0">
              <a:spcBef>
                <a:spcPts val="1600"/>
              </a:spcBef>
              <a:spcAft>
                <a:spcPts val="0"/>
              </a:spcAft>
              <a:buNone/>
              <a:defRPr sz="1800"/>
            </a:lvl2pPr>
            <a:lvl3pPr lvl="2" algn="ctr" rtl="0">
              <a:spcBef>
                <a:spcPts val="1600"/>
              </a:spcBef>
              <a:spcAft>
                <a:spcPts val="0"/>
              </a:spcAft>
              <a:buNone/>
              <a:defRPr sz="1800"/>
            </a:lvl3pPr>
            <a:lvl4pPr lvl="3" algn="ctr" rtl="0">
              <a:spcBef>
                <a:spcPts val="1600"/>
              </a:spcBef>
              <a:spcAft>
                <a:spcPts val="0"/>
              </a:spcAft>
              <a:buNone/>
              <a:defRPr sz="1800"/>
            </a:lvl4pPr>
            <a:lvl5pPr lvl="4" algn="ctr" rtl="0">
              <a:spcBef>
                <a:spcPts val="1600"/>
              </a:spcBef>
              <a:spcAft>
                <a:spcPts val="0"/>
              </a:spcAft>
              <a:buNone/>
              <a:defRPr sz="1800"/>
            </a:lvl5pPr>
            <a:lvl6pPr lvl="5" algn="ctr" rtl="0">
              <a:spcBef>
                <a:spcPts val="1600"/>
              </a:spcBef>
              <a:spcAft>
                <a:spcPts val="0"/>
              </a:spcAft>
              <a:buNone/>
              <a:defRPr sz="1800"/>
            </a:lvl6pPr>
            <a:lvl7pPr lvl="6" algn="ctr" rtl="0">
              <a:spcBef>
                <a:spcPts val="1600"/>
              </a:spcBef>
              <a:spcAft>
                <a:spcPts val="0"/>
              </a:spcAft>
              <a:buNone/>
              <a:defRPr sz="1800"/>
            </a:lvl7pPr>
            <a:lvl8pPr lvl="7" algn="ctr" rtl="0">
              <a:spcBef>
                <a:spcPts val="1600"/>
              </a:spcBef>
              <a:spcAft>
                <a:spcPts val="0"/>
              </a:spcAft>
              <a:buNone/>
              <a:defRPr sz="1800"/>
            </a:lvl8pPr>
            <a:lvl9pPr lvl="8" algn="ctr" rtl="0">
              <a:spcBef>
                <a:spcPts val="1600"/>
              </a:spcBef>
              <a:spcAft>
                <a:spcPts val="1600"/>
              </a:spcAft>
              <a:buNone/>
              <a:defRPr sz="1800"/>
            </a:lvl9pPr>
          </a:lstStyle>
          <a:p>
            <a:endParaRPr/>
          </a:p>
        </p:txBody>
      </p:sp>
      <p:sp>
        <p:nvSpPr>
          <p:cNvPr id="25" name="Google Shape;25;p5"/>
          <p:cNvSpPr txBox="1">
            <a:spLocks noGrp="1"/>
          </p:cNvSpPr>
          <p:nvPr>
            <p:ph type="subTitle" idx="3"/>
          </p:nvPr>
        </p:nvSpPr>
        <p:spPr>
          <a:xfrm>
            <a:off x="929888" y="2616975"/>
            <a:ext cx="3240000" cy="399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latin typeface="Josefin Sans"/>
                <a:ea typeface="Josefin Sans"/>
                <a:cs typeface="Josefin Sans"/>
                <a:sym typeface="Josefin Sans"/>
              </a:defRPr>
            </a:lvl1pPr>
            <a:lvl2pPr lvl="1" algn="ctr" rtl="0">
              <a:spcBef>
                <a:spcPts val="1600"/>
              </a:spcBef>
              <a:spcAft>
                <a:spcPts val="0"/>
              </a:spcAft>
              <a:buNone/>
              <a:defRPr sz="1800" b="1">
                <a:latin typeface="Josefin Sans"/>
                <a:ea typeface="Josefin Sans"/>
                <a:cs typeface="Josefin Sans"/>
                <a:sym typeface="Josefin Sans"/>
              </a:defRPr>
            </a:lvl2pPr>
            <a:lvl3pPr lvl="2" algn="ctr" rtl="0">
              <a:spcBef>
                <a:spcPts val="1600"/>
              </a:spcBef>
              <a:spcAft>
                <a:spcPts val="0"/>
              </a:spcAft>
              <a:buNone/>
              <a:defRPr sz="1800" b="1">
                <a:latin typeface="Josefin Sans"/>
                <a:ea typeface="Josefin Sans"/>
                <a:cs typeface="Josefin Sans"/>
                <a:sym typeface="Josefin Sans"/>
              </a:defRPr>
            </a:lvl3pPr>
            <a:lvl4pPr lvl="3" algn="ctr" rtl="0">
              <a:spcBef>
                <a:spcPts val="1600"/>
              </a:spcBef>
              <a:spcAft>
                <a:spcPts val="0"/>
              </a:spcAft>
              <a:buNone/>
              <a:defRPr sz="1800" b="1">
                <a:latin typeface="Josefin Sans"/>
                <a:ea typeface="Josefin Sans"/>
                <a:cs typeface="Josefin Sans"/>
                <a:sym typeface="Josefin Sans"/>
              </a:defRPr>
            </a:lvl4pPr>
            <a:lvl5pPr lvl="4" algn="ctr" rtl="0">
              <a:spcBef>
                <a:spcPts val="1600"/>
              </a:spcBef>
              <a:spcAft>
                <a:spcPts val="0"/>
              </a:spcAft>
              <a:buNone/>
              <a:defRPr sz="1800" b="1">
                <a:latin typeface="Josefin Sans"/>
                <a:ea typeface="Josefin Sans"/>
                <a:cs typeface="Josefin Sans"/>
                <a:sym typeface="Josefin Sans"/>
              </a:defRPr>
            </a:lvl5pPr>
            <a:lvl6pPr lvl="5" algn="ctr" rtl="0">
              <a:spcBef>
                <a:spcPts val="1600"/>
              </a:spcBef>
              <a:spcAft>
                <a:spcPts val="0"/>
              </a:spcAft>
              <a:buNone/>
              <a:defRPr sz="1800" b="1">
                <a:latin typeface="Josefin Sans"/>
                <a:ea typeface="Josefin Sans"/>
                <a:cs typeface="Josefin Sans"/>
                <a:sym typeface="Josefin Sans"/>
              </a:defRPr>
            </a:lvl6pPr>
            <a:lvl7pPr lvl="6" algn="ctr" rtl="0">
              <a:spcBef>
                <a:spcPts val="1600"/>
              </a:spcBef>
              <a:spcAft>
                <a:spcPts val="0"/>
              </a:spcAft>
              <a:buNone/>
              <a:defRPr sz="1800" b="1">
                <a:latin typeface="Josefin Sans"/>
                <a:ea typeface="Josefin Sans"/>
                <a:cs typeface="Josefin Sans"/>
                <a:sym typeface="Josefin Sans"/>
              </a:defRPr>
            </a:lvl7pPr>
            <a:lvl8pPr lvl="7" algn="ctr" rtl="0">
              <a:spcBef>
                <a:spcPts val="1600"/>
              </a:spcBef>
              <a:spcAft>
                <a:spcPts val="0"/>
              </a:spcAft>
              <a:buNone/>
              <a:defRPr sz="1800" b="1">
                <a:latin typeface="Josefin Sans"/>
                <a:ea typeface="Josefin Sans"/>
                <a:cs typeface="Josefin Sans"/>
                <a:sym typeface="Josefin Sans"/>
              </a:defRPr>
            </a:lvl8pPr>
            <a:lvl9pPr lvl="8" algn="ctr" rtl="0">
              <a:spcBef>
                <a:spcPts val="1600"/>
              </a:spcBef>
              <a:spcAft>
                <a:spcPts val="1600"/>
              </a:spcAft>
              <a:buNone/>
              <a:defRPr sz="1800" b="1">
                <a:latin typeface="Josefin Sans"/>
                <a:ea typeface="Josefin Sans"/>
                <a:cs typeface="Josefin Sans"/>
                <a:sym typeface="Josefin Sans"/>
              </a:defRPr>
            </a:lvl9pPr>
          </a:lstStyle>
          <a:p>
            <a:endParaRPr/>
          </a:p>
        </p:txBody>
      </p:sp>
      <p:sp>
        <p:nvSpPr>
          <p:cNvPr id="26" name="Google Shape;26;p5"/>
          <p:cNvSpPr txBox="1">
            <a:spLocks noGrp="1"/>
          </p:cNvSpPr>
          <p:nvPr>
            <p:ph type="subTitle" idx="4"/>
          </p:nvPr>
        </p:nvSpPr>
        <p:spPr>
          <a:xfrm>
            <a:off x="929888" y="2937175"/>
            <a:ext cx="3240000" cy="163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vl1pPr>
            <a:lvl2pPr lvl="1" algn="ctr" rtl="0">
              <a:spcBef>
                <a:spcPts val="1600"/>
              </a:spcBef>
              <a:spcAft>
                <a:spcPts val="0"/>
              </a:spcAft>
              <a:buNone/>
              <a:defRPr sz="1800"/>
            </a:lvl2pPr>
            <a:lvl3pPr lvl="2" algn="ctr" rtl="0">
              <a:spcBef>
                <a:spcPts val="1600"/>
              </a:spcBef>
              <a:spcAft>
                <a:spcPts val="0"/>
              </a:spcAft>
              <a:buNone/>
              <a:defRPr sz="1800"/>
            </a:lvl3pPr>
            <a:lvl4pPr lvl="3" algn="ctr" rtl="0">
              <a:spcBef>
                <a:spcPts val="1600"/>
              </a:spcBef>
              <a:spcAft>
                <a:spcPts val="0"/>
              </a:spcAft>
              <a:buNone/>
              <a:defRPr sz="1800"/>
            </a:lvl4pPr>
            <a:lvl5pPr lvl="4" algn="ctr" rtl="0">
              <a:spcBef>
                <a:spcPts val="1600"/>
              </a:spcBef>
              <a:spcAft>
                <a:spcPts val="0"/>
              </a:spcAft>
              <a:buNone/>
              <a:defRPr sz="1800"/>
            </a:lvl5pPr>
            <a:lvl6pPr lvl="5" algn="ctr" rtl="0">
              <a:spcBef>
                <a:spcPts val="1600"/>
              </a:spcBef>
              <a:spcAft>
                <a:spcPts val="0"/>
              </a:spcAft>
              <a:buNone/>
              <a:defRPr sz="1800"/>
            </a:lvl6pPr>
            <a:lvl7pPr lvl="6" algn="ctr" rtl="0">
              <a:spcBef>
                <a:spcPts val="1600"/>
              </a:spcBef>
              <a:spcAft>
                <a:spcPts val="0"/>
              </a:spcAft>
              <a:buNone/>
              <a:defRPr sz="1800"/>
            </a:lvl7pPr>
            <a:lvl8pPr lvl="7" algn="ctr" rtl="0">
              <a:spcBef>
                <a:spcPts val="1600"/>
              </a:spcBef>
              <a:spcAft>
                <a:spcPts val="0"/>
              </a:spcAft>
              <a:buNone/>
              <a:defRPr sz="1800"/>
            </a:lvl8pPr>
            <a:lvl9pPr lvl="8" algn="ctr" rtl="0">
              <a:spcBef>
                <a:spcPts val="1600"/>
              </a:spcBef>
              <a:spcAft>
                <a:spcPts val="1600"/>
              </a:spcAft>
              <a:buNone/>
              <a:defRPr sz="1800"/>
            </a:lvl9pPr>
          </a:lstStyle>
          <a:p>
            <a:endParaRPr/>
          </a:p>
        </p:txBody>
      </p:sp>
      <p:sp>
        <p:nvSpPr>
          <p:cNvPr id="27" name="Google Shape;27;p5"/>
          <p:cNvSpPr/>
          <p:nvPr/>
        </p:nvSpPr>
        <p:spPr>
          <a:xfrm rot="-3886768">
            <a:off x="7861587" y="4309496"/>
            <a:ext cx="2465456" cy="2060592"/>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5"/>
          <p:cNvSpPr/>
          <p:nvPr/>
        </p:nvSpPr>
        <p:spPr>
          <a:xfrm rot="2700004" flipH="1">
            <a:off x="-1741434" y="4626085"/>
            <a:ext cx="4307636" cy="3600246"/>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5"/>
          <p:cNvSpPr/>
          <p:nvPr/>
        </p:nvSpPr>
        <p:spPr>
          <a:xfrm rot="1800010">
            <a:off x="7266845" y="-1456575"/>
            <a:ext cx="2729150" cy="2280987"/>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3" name="Google Shape;33;p6"/>
          <p:cNvSpPr/>
          <p:nvPr/>
        </p:nvSpPr>
        <p:spPr>
          <a:xfrm rot="10016237">
            <a:off x="-10147329" y="-8568899"/>
            <a:ext cx="14774580" cy="9716920"/>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6"/>
          <p:cNvSpPr/>
          <p:nvPr/>
        </p:nvSpPr>
        <p:spPr>
          <a:xfrm rot="-7199968">
            <a:off x="7796452" y="4233155"/>
            <a:ext cx="3955240" cy="3124141"/>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20000" y="540000"/>
            <a:ext cx="2658900" cy="1842600"/>
          </a:xfrm>
          <a:prstGeom prst="rect">
            <a:avLst/>
          </a:prstGeom>
        </p:spPr>
        <p:txBody>
          <a:bodyPr spcFirstLastPara="1" wrap="square" lIns="91425" tIns="91425" rIns="91425" bIns="91425" anchor="t" anchorCtr="0">
            <a:noAutofit/>
          </a:bodyPr>
          <a:lstStyle>
            <a:lvl1pPr lvl="0">
              <a:spcBef>
                <a:spcPts val="0"/>
              </a:spcBef>
              <a:spcAft>
                <a:spcPts val="0"/>
              </a:spcAft>
              <a:buSzPts val="4800"/>
              <a:buNone/>
              <a:defRPr sz="48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8" name="Google Shape;38;p7"/>
          <p:cNvSpPr txBox="1">
            <a:spLocks noGrp="1"/>
          </p:cNvSpPr>
          <p:nvPr>
            <p:ph type="subTitle" idx="1"/>
          </p:nvPr>
        </p:nvSpPr>
        <p:spPr>
          <a:xfrm>
            <a:off x="720000" y="2382600"/>
            <a:ext cx="2658900" cy="21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39" name="Google Shape;39;p7"/>
          <p:cNvSpPr/>
          <p:nvPr/>
        </p:nvSpPr>
        <p:spPr>
          <a:xfrm rot="-3886765">
            <a:off x="7831543" y="3001223"/>
            <a:ext cx="3508279" cy="870089"/>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7"/>
          <p:cNvSpPr/>
          <p:nvPr/>
        </p:nvSpPr>
        <p:spPr>
          <a:xfrm rot="1800017">
            <a:off x="-2018699" y="4089799"/>
            <a:ext cx="3008727" cy="2578413"/>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7"/>
          <p:cNvSpPr/>
          <p:nvPr/>
        </p:nvSpPr>
        <p:spPr>
          <a:xfrm rot="10021180">
            <a:off x="-2594126" y="-1068260"/>
            <a:ext cx="3326472" cy="2780202"/>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7"/>
          <p:cNvSpPr/>
          <p:nvPr/>
        </p:nvSpPr>
        <p:spPr>
          <a:xfrm rot="-5399898">
            <a:off x="4822492" y="-657239"/>
            <a:ext cx="6732372" cy="5927253"/>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4"/>
        </a:solidFill>
        <a:effectLst/>
      </p:bgPr>
    </p:bg>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400"/>
              <a:buNone/>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51"/>
        <p:cNvGrpSpPr/>
        <p:nvPr/>
      </p:nvGrpSpPr>
      <p:grpSpPr>
        <a:xfrm>
          <a:off x="0" y="0"/>
          <a:ext cx="0" cy="0"/>
          <a:chOff x="0" y="0"/>
          <a:chExt cx="0" cy="0"/>
        </a:xfrm>
      </p:grpSpPr>
      <p:sp>
        <p:nvSpPr>
          <p:cNvPr id="52" name="Google Shape;52;p11"/>
          <p:cNvSpPr/>
          <p:nvPr/>
        </p:nvSpPr>
        <p:spPr>
          <a:xfrm rot="-2836642">
            <a:off x="1188250" y="-937566"/>
            <a:ext cx="6767503" cy="6181333"/>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E9F9E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11"/>
          <p:cNvSpPr/>
          <p:nvPr/>
        </p:nvSpPr>
        <p:spPr>
          <a:xfrm rot="-8589254">
            <a:off x="7080964" y="-1181868"/>
            <a:ext cx="2174598" cy="1817489"/>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rgbClr val="E9F9E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11"/>
          <p:cNvSpPr txBox="1">
            <a:spLocks noGrp="1"/>
          </p:cNvSpPr>
          <p:nvPr>
            <p:ph type="title" hasCustomPrompt="1"/>
          </p:nvPr>
        </p:nvSpPr>
        <p:spPr>
          <a:xfrm>
            <a:off x="1918950" y="898300"/>
            <a:ext cx="53061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1918950" y="2944400"/>
            <a:ext cx="5306100" cy="1300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800"/>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30200" algn="ctr">
              <a:spcBef>
                <a:spcPts val="1600"/>
              </a:spcBef>
              <a:spcAft>
                <a:spcPts val="0"/>
              </a:spcAft>
              <a:buSzPts val="16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56" name="Google Shape;56;p11"/>
          <p:cNvGrpSpPr/>
          <p:nvPr/>
        </p:nvGrpSpPr>
        <p:grpSpPr>
          <a:xfrm>
            <a:off x="1807590" y="4079707"/>
            <a:ext cx="4904780" cy="1114390"/>
            <a:chOff x="2496785" y="3990975"/>
            <a:chExt cx="3128048" cy="703263"/>
          </a:xfrm>
        </p:grpSpPr>
        <p:sp>
          <p:nvSpPr>
            <p:cNvPr id="57" name="Google Shape;57;p11"/>
            <p:cNvSpPr/>
            <p:nvPr/>
          </p:nvSpPr>
          <p:spPr>
            <a:xfrm>
              <a:off x="2496785" y="3990975"/>
              <a:ext cx="566738" cy="703263"/>
            </a:xfrm>
            <a:custGeom>
              <a:avLst/>
              <a:gdLst/>
              <a:ahLst/>
              <a:cxnLst/>
              <a:rect l="l" t="t" r="r" b="b"/>
              <a:pathLst>
                <a:path w="449" h="558" extrusionOk="0">
                  <a:moveTo>
                    <a:pt x="75" y="81"/>
                  </a:moveTo>
                  <a:cubicBezTo>
                    <a:pt x="75" y="81"/>
                    <a:pt x="75" y="81"/>
                    <a:pt x="75" y="81"/>
                  </a:cubicBezTo>
                  <a:cubicBezTo>
                    <a:pt x="74" y="86"/>
                    <a:pt x="74" y="91"/>
                    <a:pt x="73" y="97"/>
                  </a:cubicBezTo>
                  <a:cubicBezTo>
                    <a:pt x="72" y="107"/>
                    <a:pt x="71" y="119"/>
                    <a:pt x="71" y="133"/>
                  </a:cubicBezTo>
                  <a:cubicBezTo>
                    <a:pt x="70" y="147"/>
                    <a:pt x="71" y="161"/>
                    <a:pt x="72" y="175"/>
                  </a:cubicBezTo>
                  <a:cubicBezTo>
                    <a:pt x="73" y="191"/>
                    <a:pt x="76" y="207"/>
                    <a:pt x="80" y="223"/>
                  </a:cubicBezTo>
                  <a:cubicBezTo>
                    <a:pt x="80" y="223"/>
                    <a:pt x="80" y="223"/>
                    <a:pt x="80" y="223"/>
                  </a:cubicBezTo>
                  <a:cubicBezTo>
                    <a:pt x="77" y="219"/>
                    <a:pt x="69" y="207"/>
                    <a:pt x="68" y="206"/>
                  </a:cubicBezTo>
                  <a:cubicBezTo>
                    <a:pt x="58" y="194"/>
                    <a:pt x="31" y="178"/>
                    <a:pt x="15" y="184"/>
                  </a:cubicBezTo>
                  <a:cubicBezTo>
                    <a:pt x="5" y="189"/>
                    <a:pt x="0" y="201"/>
                    <a:pt x="5" y="212"/>
                  </a:cubicBezTo>
                  <a:cubicBezTo>
                    <a:pt x="5" y="212"/>
                    <a:pt x="6" y="213"/>
                    <a:pt x="6" y="214"/>
                  </a:cubicBezTo>
                  <a:cubicBezTo>
                    <a:pt x="12" y="224"/>
                    <a:pt x="26" y="230"/>
                    <a:pt x="38" y="231"/>
                  </a:cubicBezTo>
                  <a:cubicBezTo>
                    <a:pt x="51" y="233"/>
                    <a:pt x="78" y="225"/>
                    <a:pt x="80" y="225"/>
                  </a:cubicBezTo>
                  <a:cubicBezTo>
                    <a:pt x="85" y="240"/>
                    <a:pt x="90" y="256"/>
                    <a:pt x="97" y="271"/>
                  </a:cubicBezTo>
                  <a:cubicBezTo>
                    <a:pt x="101" y="279"/>
                    <a:pt x="105" y="288"/>
                    <a:pt x="109" y="297"/>
                  </a:cubicBezTo>
                  <a:cubicBezTo>
                    <a:pt x="106" y="293"/>
                    <a:pt x="104" y="290"/>
                    <a:pt x="104" y="289"/>
                  </a:cubicBezTo>
                  <a:cubicBezTo>
                    <a:pt x="93" y="277"/>
                    <a:pt x="67" y="261"/>
                    <a:pt x="51" y="268"/>
                  </a:cubicBezTo>
                  <a:cubicBezTo>
                    <a:pt x="41" y="272"/>
                    <a:pt x="36" y="284"/>
                    <a:pt x="41" y="295"/>
                  </a:cubicBezTo>
                  <a:cubicBezTo>
                    <a:pt x="41" y="295"/>
                    <a:pt x="41" y="296"/>
                    <a:pt x="42" y="297"/>
                  </a:cubicBezTo>
                  <a:cubicBezTo>
                    <a:pt x="48" y="308"/>
                    <a:pt x="62" y="313"/>
                    <a:pt x="73" y="315"/>
                  </a:cubicBezTo>
                  <a:cubicBezTo>
                    <a:pt x="85" y="316"/>
                    <a:pt x="108" y="310"/>
                    <a:pt x="115" y="308"/>
                  </a:cubicBezTo>
                  <a:cubicBezTo>
                    <a:pt x="116" y="312"/>
                    <a:pt x="118" y="315"/>
                    <a:pt x="119" y="318"/>
                  </a:cubicBezTo>
                  <a:cubicBezTo>
                    <a:pt x="127" y="334"/>
                    <a:pt x="135" y="350"/>
                    <a:pt x="143" y="365"/>
                  </a:cubicBezTo>
                  <a:cubicBezTo>
                    <a:pt x="145" y="371"/>
                    <a:pt x="148" y="376"/>
                    <a:pt x="150" y="382"/>
                  </a:cubicBezTo>
                  <a:cubicBezTo>
                    <a:pt x="148" y="379"/>
                    <a:pt x="146" y="376"/>
                    <a:pt x="146" y="375"/>
                  </a:cubicBezTo>
                  <a:cubicBezTo>
                    <a:pt x="135" y="364"/>
                    <a:pt x="109" y="347"/>
                    <a:pt x="93" y="354"/>
                  </a:cubicBezTo>
                  <a:cubicBezTo>
                    <a:pt x="82" y="359"/>
                    <a:pt x="78" y="371"/>
                    <a:pt x="83" y="381"/>
                  </a:cubicBezTo>
                  <a:cubicBezTo>
                    <a:pt x="83" y="382"/>
                    <a:pt x="83" y="382"/>
                    <a:pt x="84" y="383"/>
                  </a:cubicBezTo>
                  <a:cubicBezTo>
                    <a:pt x="90" y="394"/>
                    <a:pt x="104" y="399"/>
                    <a:pt x="115" y="401"/>
                  </a:cubicBezTo>
                  <a:cubicBezTo>
                    <a:pt x="127" y="403"/>
                    <a:pt x="148" y="397"/>
                    <a:pt x="156" y="395"/>
                  </a:cubicBezTo>
                  <a:cubicBezTo>
                    <a:pt x="158" y="401"/>
                    <a:pt x="160" y="406"/>
                    <a:pt x="162" y="412"/>
                  </a:cubicBezTo>
                  <a:cubicBezTo>
                    <a:pt x="164" y="416"/>
                    <a:pt x="165" y="419"/>
                    <a:pt x="166" y="423"/>
                  </a:cubicBezTo>
                  <a:cubicBezTo>
                    <a:pt x="169" y="435"/>
                    <a:pt x="169" y="435"/>
                    <a:pt x="169" y="435"/>
                  </a:cubicBezTo>
                  <a:cubicBezTo>
                    <a:pt x="171" y="442"/>
                    <a:pt x="173" y="450"/>
                    <a:pt x="175" y="458"/>
                  </a:cubicBezTo>
                  <a:cubicBezTo>
                    <a:pt x="176" y="463"/>
                    <a:pt x="177" y="467"/>
                    <a:pt x="178" y="472"/>
                  </a:cubicBezTo>
                  <a:cubicBezTo>
                    <a:pt x="175" y="467"/>
                    <a:pt x="170" y="456"/>
                    <a:pt x="169" y="455"/>
                  </a:cubicBezTo>
                  <a:cubicBezTo>
                    <a:pt x="161" y="442"/>
                    <a:pt x="137" y="422"/>
                    <a:pt x="120" y="426"/>
                  </a:cubicBezTo>
                  <a:cubicBezTo>
                    <a:pt x="110" y="429"/>
                    <a:pt x="103" y="440"/>
                    <a:pt x="106" y="451"/>
                  </a:cubicBezTo>
                  <a:cubicBezTo>
                    <a:pt x="106" y="452"/>
                    <a:pt x="107" y="453"/>
                    <a:pt x="107" y="453"/>
                  </a:cubicBezTo>
                  <a:cubicBezTo>
                    <a:pt x="111" y="465"/>
                    <a:pt x="124" y="472"/>
                    <a:pt x="136" y="476"/>
                  </a:cubicBezTo>
                  <a:cubicBezTo>
                    <a:pt x="148" y="480"/>
                    <a:pt x="175" y="476"/>
                    <a:pt x="178" y="476"/>
                  </a:cubicBezTo>
                  <a:cubicBezTo>
                    <a:pt x="180" y="484"/>
                    <a:pt x="181" y="492"/>
                    <a:pt x="183" y="499"/>
                  </a:cubicBezTo>
                  <a:cubicBezTo>
                    <a:pt x="187" y="523"/>
                    <a:pt x="189" y="543"/>
                    <a:pt x="191" y="558"/>
                  </a:cubicBezTo>
                  <a:cubicBezTo>
                    <a:pt x="203" y="558"/>
                    <a:pt x="203" y="558"/>
                    <a:pt x="203" y="558"/>
                  </a:cubicBezTo>
                  <a:cubicBezTo>
                    <a:pt x="201" y="543"/>
                    <a:pt x="198" y="522"/>
                    <a:pt x="193" y="497"/>
                  </a:cubicBezTo>
                  <a:cubicBezTo>
                    <a:pt x="191" y="489"/>
                    <a:pt x="189" y="480"/>
                    <a:pt x="187" y="471"/>
                  </a:cubicBezTo>
                  <a:cubicBezTo>
                    <a:pt x="196" y="468"/>
                    <a:pt x="203" y="464"/>
                    <a:pt x="211" y="460"/>
                  </a:cubicBezTo>
                  <a:cubicBezTo>
                    <a:pt x="220" y="470"/>
                    <a:pt x="243" y="481"/>
                    <a:pt x="246" y="482"/>
                  </a:cubicBezTo>
                  <a:cubicBezTo>
                    <a:pt x="243" y="490"/>
                    <a:pt x="240" y="497"/>
                    <a:pt x="237" y="504"/>
                  </a:cubicBezTo>
                  <a:cubicBezTo>
                    <a:pt x="227" y="526"/>
                    <a:pt x="219" y="544"/>
                    <a:pt x="212" y="557"/>
                  </a:cubicBezTo>
                  <a:cubicBezTo>
                    <a:pt x="225" y="557"/>
                    <a:pt x="225" y="557"/>
                    <a:pt x="225" y="557"/>
                  </a:cubicBezTo>
                  <a:cubicBezTo>
                    <a:pt x="231" y="544"/>
                    <a:pt x="238" y="528"/>
                    <a:pt x="246" y="508"/>
                  </a:cubicBezTo>
                  <a:cubicBezTo>
                    <a:pt x="249" y="501"/>
                    <a:pt x="253" y="492"/>
                    <a:pt x="256" y="484"/>
                  </a:cubicBezTo>
                  <a:cubicBezTo>
                    <a:pt x="259" y="484"/>
                    <a:pt x="286" y="490"/>
                    <a:pt x="299" y="487"/>
                  </a:cubicBezTo>
                  <a:cubicBezTo>
                    <a:pt x="310" y="484"/>
                    <a:pt x="324" y="478"/>
                    <a:pt x="329" y="467"/>
                  </a:cubicBezTo>
                  <a:cubicBezTo>
                    <a:pt x="334" y="457"/>
                    <a:pt x="330" y="444"/>
                    <a:pt x="319" y="439"/>
                  </a:cubicBezTo>
                  <a:cubicBezTo>
                    <a:pt x="319" y="439"/>
                    <a:pt x="318" y="438"/>
                    <a:pt x="317" y="438"/>
                  </a:cubicBezTo>
                  <a:cubicBezTo>
                    <a:pt x="301" y="433"/>
                    <a:pt x="276" y="452"/>
                    <a:pt x="266" y="464"/>
                  </a:cubicBezTo>
                  <a:cubicBezTo>
                    <a:pt x="266" y="465"/>
                    <a:pt x="261" y="473"/>
                    <a:pt x="258" y="479"/>
                  </a:cubicBezTo>
                  <a:cubicBezTo>
                    <a:pt x="262" y="468"/>
                    <a:pt x="262" y="468"/>
                    <a:pt x="262" y="468"/>
                  </a:cubicBezTo>
                  <a:cubicBezTo>
                    <a:pt x="264" y="461"/>
                    <a:pt x="267" y="454"/>
                    <a:pt x="269" y="446"/>
                  </a:cubicBezTo>
                  <a:cubicBezTo>
                    <a:pt x="273" y="435"/>
                    <a:pt x="273" y="435"/>
                    <a:pt x="273" y="435"/>
                  </a:cubicBezTo>
                  <a:cubicBezTo>
                    <a:pt x="274" y="431"/>
                    <a:pt x="275" y="427"/>
                    <a:pt x="276" y="422"/>
                  </a:cubicBezTo>
                  <a:cubicBezTo>
                    <a:pt x="278" y="413"/>
                    <a:pt x="280" y="403"/>
                    <a:pt x="282" y="394"/>
                  </a:cubicBezTo>
                  <a:cubicBezTo>
                    <a:pt x="288" y="396"/>
                    <a:pt x="310" y="404"/>
                    <a:pt x="322" y="403"/>
                  </a:cubicBezTo>
                  <a:cubicBezTo>
                    <a:pt x="334" y="402"/>
                    <a:pt x="348" y="398"/>
                    <a:pt x="355" y="387"/>
                  </a:cubicBezTo>
                  <a:cubicBezTo>
                    <a:pt x="361" y="378"/>
                    <a:pt x="359" y="365"/>
                    <a:pt x="350" y="359"/>
                  </a:cubicBezTo>
                  <a:cubicBezTo>
                    <a:pt x="349" y="358"/>
                    <a:pt x="349" y="358"/>
                    <a:pt x="348" y="358"/>
                  </a:cubicBezTo>
                  <a:cubicBezTo>
                    <a:pt x="333" y="350"/>
                    <a:pt x="305" y="364"/>
                    <a:pt x="294" y="375"/>
                  </a:cubicBezTo>
                  <a:cubicBezTo>
                    <a:pt x="293" y="376"/>
                    <a:pt x="286" y="385"/>
                    <a:pt x="282" y="390"/>
                  </a:cubicBezTo>
                  <a:cubicBezTo>
                    <a:pt x="283" y="384"/>
                    <a:pt x="284" y="378"/>
                    <a:pt x="285" y="372"/>
                  </a:cubicBezTo>
                  <a:cubicBezTo>
                    <a:pt x="287" y="355"/>
                    <a:pt x="289" y="337"/>
                    <a:pt x="290" y="320"/>
                  </a:cubicBezTo>
                  <a:cubicBezTo>
                    <a:pt x="291" y="314"/>
                    <a:pt x="292" y="309"/>
                    <a:pt x="292" y="303"/>
                  </a:cubicBezTo>
                  <a:cubicBezTo>
                    <a:pt x="294" y="304"/>
                    <a:pt x="321" y="314"/>
                    <a:pt x="334" y="313"/>
                  </a:cubicBezTo>
                  <a:cubicBezTo>
                    <a:pt x="345" y="312"/>
                    <a:pt x="360" y="308"/>
                    <a:pt x="367" y="298"/>
                  </a:cubicBezTo>
                  <a:cubicBezTo>
                    <a:pt x="373" y="289"/>
                    <a:pt x="371" y="276"/>
                    <a:pt x="362" y="269"/>
                  </a:cubicBezTo>
                  <a:cubicBezTo>
                    <a:pt x="361" y="269"/>
                    <a:pt x="361" y="268"/>
                    <a:pt x="360" y="268"/>
                  </a:cubicBezTo>
                  <a:cubicBezTo>
                    <a:pt x="345" y="260"/>
                    <a:pt x="317" y="275"/>
                    <a:pt x="306" y="286"/>
                  </a:cubicBezTo>
                  <a:cubicBezTo>
                    <a:pt x="305" y="287"/>
                    <a:pt x="295" y="299"/>
                    <a:pt x="292" y="302"/>
                  </a:cubicBezTo>
                  <a:cubicBezTo>
                    <a:pt x="293" y="291"/>
                    <a:pt x="295" y="279"/>
                    <a:pt x="297" y="268"/>
                  </a:cubicBezTo>
                  <a:cubicBezTo>
                    <a:pt x="299" y="252"/>
                    <a:pt x="302" y="237"/>
                    <a:pt x="307" y="221"/>
                  </a:cubicBezTo>
                  <a:cubicBezTo>
                    <a:pt x="308" y="222"/>
                    <a:pt x="335" y="232"/>
                    <a:pt x="349" y="231"/>
                  </a:cubicBezTo>
                  <a:cubicBezTo>
                    <a:pt x="360" y="231"/>
                    <a:pt x="375" y="226"/>
                    <a:pt x="382" y="216"/>
                  </a:cubicBezTo>
                  <a:cubicBezTo>
                    <a:pt x="388" y="207"/>
                    <a:pt x="386" y="194"/>
                    <a:pt x="377" y="187"/>
                  </a:cubicBezTo>
                  <a:cubicBezTo>
                    <a:pt x="376" y="187"/>
                    <a:pt x="376" y="186"/>
                    <a:pt x="375" y="186"/>
                  </a:cubicBezTo>
                  <a:cubicBezTo>
                    <a:pt x="359" y="178"/>
                    <a:pt x="332" y="193"/>
                    <a:pt x="321" y="204"/>
                  </a:cubicBezTo>
                  <a:cubicBezTo>
                    <a:pt x="320" y="204"/>
                    <a:pt x="312" y="214"/>
                    <a:pt x="309" y="219"/>
                  </a:cubicBezTo>
                  <a:cubicBezTo>
                    <a:pt x="308" y="218"/>
                    <a:pt x="308" y="218"/>
                    <a:pt x="308" y="218"/>
                  </a:cubicBezTo>
                  <a:cubicBezTo>
                    <a:pt x="312" y="203"/>
                    <a:pt x="319" y="189"/>
                    <a:pt x="326" y="175"/>
                  </a:cubicBezTo>
                  <a:cubicBezTo>
                    <a:pt x="330" y="167"/>
                    <a:pt x="334" y="160"/>
                    <a:pt x="338" y="153"/>
                  </a:cubicBezTo>
                  <a:cubicBezTo>
                    <a:pt x="343" y="155"/>
                    <a:pt x="366" y="166"/>
                    <a:pt x="378" y="167"/>
                  </a:cubicBezTo>
                  <a:cubicBezTo>
                    <a:pt x="390" y="167"/>
                    <a:pt x="405" y="165"/>
                    <a:pt x="413" y="155"/>
                  </a:cubicBezTo>
                  <a:cubicBezTo>
                    <a:pt x="420" y="147"/>
                    <a:pt x="419" y="133"/>
                    <a:pt x="411" y="126"/>
                  </a:cubicBezTo>
                  <a:cubicBezTo>
                    <a:pt x="410" y="125"/>
                    <a:pt x="410" y="125"/>
                    <a:pt x="409" y="125"/>
                  </a:cubicBezTo>
                  <a:cubicBezTo>
                    <a:pt x="394" y="115"/>
                    <a:pt x="365" y="126"/>
                    <a:pt x="353" y="136"/>
                  </a:cubicBezTo>
                  <a:cubicBezTo>
                    <a:pt x="352" y="137"/>
                    <a:pt x="346" y="143"/>
                    <a:pt x="342" y="147"/>
                  </a:cubicBezTo>
                  <a:cubicBezTo>
                    <a:pt x="344" y="144"/>
                    <a:pt x="346" y="141"/>
                    <a:pt x="348" y="138"/>
                  </a:cubicBezTo>
                  <a:cubicBezTo>
                    <a:pt x="355" y="127"/>
                    <a:pt x="362" y="118"/>
                    <a:pt x="369" y="109"/>
                  </a:cubicBezTo>
                  <a:cubicBezTo>
                    <a:pt x="373" y="104"/>
                    <a:pt x="376" y="100"/>
                    <a:pt x="380" y="96"/>
                  </a:cubicBezTo>
                  <a:cubicBezTo>
                    <a:pt x="386" y="96"/>
                    <a:pt x="410" y="95"/>
                    <a:pt x="421" y="90"/>
                  </a:cubicBezTo>
                  <a:cubicBezTo>
                    <a:pt x="432" y="85"/>
                    <a:pt x="444" y="76"/>
                    <a:pt x="446" y="64"/>
                  </a:cubicBezTo>
                  <a:cubicBezTo>
                    <a:pt x="449" y="53"/>
                    <a:pt x="442" y="42"/>
                    <a:pt x="431" y="39"/>
                  </a:cubicBezTo>
                  <a:cubicBezTo>
                    <a:pt x="431" y="39"/>
                    <a:pt x="430" y="39"/>
                    <a:pt x="429" y="39"/>
                  </a:cubicBezTo>
                  <a:cubicBezTo>
                    <a:pt x="412" y="37"/>
                    <a:pt x="391" y="60"/>
                    <a:pt x="385" y="75"/>
                  </a:cubicBezTo>
                  <a:cubicBezTo>
                    <a:pt x="384" y="76"/>
                    <a:pt x="378" y="96"/>
                    <a:pt x="378" y="96"/>
                  </a:cubicBezTo>
                  <a:cubicBezTo>
                    <a:pt x="378" y="96"/>
                    <a:pt x="378" y="96"/>
                    <a:pt x="378" y="96"/>
                  </a:cubicBezTo>
                  <a:cubicBezTo>
                    <a:pt x="375" y="100"/>
                    <a:pt x="372" y="104"/>
                    <a:pt x="368" y="108"/>
                  </a:cubicBezTo>
                  <a:cubicBezTo>
                    <a:pt x="361" y="117"/>
                    <a:pt x="354" y="126"/>
                    <a:pt x="346" y="137"/>
                  </a:cubicBezTo>
                  <a:cubicBezTo>
                    <a:pt x="338" y="149"/>
                    <a:pt x="330" y="161"/>
                    <a:pt x="323" y="173"/>
                  </a:cubicBezTo>
                  <a:cubicBezTo>
                    <a:pt x="316" y="187"/>
                    <a:pt x="309" y="202"/>
                    <a:pt x="304" y="217"/>
                  </a:cubicBezTo>
                  <a:cubicBezTo>
                    <a:pt x="304" y="217"/>
                    <a:pt x="304" y="217"/>
                    <a:pt x="304" y="217"/>
                  </a:cubicBezTo>
                  <a:cubicBezTo>
                    <a:pt x="304" y="212"/>
                    <a:pt x="304" y="198"/>
                    <a:pt x="304" y="197"/>
                  </a:cubicBezTo>
                  <a:cubicBezTo>
                    <a:pt x="302" y="182"/>
                    <a:pt x="289" y="153"/>
                    <a:pt x="272" y="150"/>
                  </a:cubicBezTo>
                  <a:cubicBezTo>
                    <a:pt x="260" y="148"/>
                    <a:pt x="250" y="156"/>
                    <a:pt x="248" y="167"/>
                  </a:cubicBezTo>
                  <a:cubicBezTo>
                    <a:pt x="248" y="168"/>
                    <a:pt x="248" y="169"/>
                    <a:pt x="248" y="170"/>
                  </a:cubicBezTo>
                  <a:cubicBezTo>
                    <a:pt x="247" y="182"/>
                    <a:pt x="256" y="194"/>
                    <a:pt x="264" y="202"/>
                  </a:cubicBezTo>
                  <a:cubicBezTo>
                    <a:pt x="274" y="211"/>
                    <a:pt x="301" y="219"/>
                    <a:pt x="304" y="220"/>
                  </a:cubicBezTo>
                  <a:cubicBezTo>
                    <a:pt x="299" y="235"/>
                    <a:pt x="295" y="251"/>
                    <a:pt x="292" y="267"/>
                  </a:cubicBezTo>
                  <a:cubicBezTo>
                    <a:pt x="290" y="276"/>
                    <a:pt x="289" y="286"/>
                    <a:pt x="288" y="295"/>
                  </a:cubicBezTo>
                  <a:cubicBezTo>
                    <a:pt x="288" y="291"/>
                    <a:pt x="288" y="287"/>
                    <a:pt x="288" y="286"/>
                  </a:cubicBezTo>
                  <a:cubicBezTo>
                    <a:pt x="286" y="271"/>
                    <a:pt x="273" y="242"/>
                    <a:pt x="256" y="239"/>
                  </a:cubicBezTo>
                  <a:cubicBezTo>
                    <a:pt x="244" y="237"/>
                    <a:pt x="234" y="245"/>
                    <a:pt x="232" y="256"/>
                  </a:cubicBezTo>
                  <a:cubicBezTo>
                    <a:pt x="232" y="257"/>
                    <a:pt x="232" y="258"/>
                    <a:pt x="232" y="258"/>
                  </a:cubicBezTo>
                  <a:cubicBezTo>
                    <a:pt x="231" y="271"/>
                    <a:pt x="240" y="283"/>
                    <a:pt x="248" y="291"/>
                  </a:cubicBezTo>
                  <a:cubicBezTo>
                    <a:pt x="257" y="298"/>
                    <a:pt x="280" y="306"/>
                    <a:pt x="286" y="308"/>
                  </a:cubicBezTo>
                  <a:cubicBezTo>
                    <a:pt x="286" y="312"/>
                    <a:pt x="286" y="316"/>
                    <a:pt x="285" y="319"/>
                  </a:cubicBezTo>
                  <a:cubicBezTo>
                    <a:pt x="283" y="337"/>
                    <a:pt x="281" y="354"/>
                    <a:pt x="278" y="371"/>
                  </a:cubicBezTo>
                  <a:cubicBezTo>
                    <a:pt x="277" y="377"/>
                    <a:pt x="276" y="383"/>
                    <a:pt x="275" y="389"/>
                  </a:cubicBezTo>
                  <a:cubicBezTo>
                    <a:pt x="275" y="385"/>
                    <a:pt x="275" y="382"/>
                    <a:pt x="275" y="381"/>
                  </a:cubicBezTo>
                  <a:cubicBezTo>
                    <a:pt x="273" y="366"/>
                    <a:pt x="260" y="337"/>
                    <a:pt x="243" y="334"/>
                  </a:cubicBezTo>
                  <a:cubicBezTo>
                    <a:pt x="232" y="332"/>
                    <a:pt x="221" y="340"/>
                    <a:pt x="220" y="351"/>
                  </a:cubicBezTo>
                  <a:cubicBezTo>
                    <a:pt x="219" y="352"/>
                    <a:pt x="219" y="353"/>
                    <a:pt x="219" y="354"/>
                  </a:cubicBezTo>
                  <a:cubicBezTo>
                    <a:pt x="218" y="366"/>
                    <a:pt x="227" y="378"/>
                    <a:pt x="236" y="386"/>
                  </a:cubicBezTo>
                  <a:cubicBezTo>
                    <a:pt x="245" y="394"/>
                    <a:pt x="266" y="401"/>
                    <a:pt x="273" y="403"/>
                  </a:cubicBezTo>
                  <a:cubicBezTo>
                    <a:pt x="271" y="409"/>
                    <a:pt x="270" y="415"/>
                    <a:pt x="269" y="421"/>
                  </a:cubicBezTo>
                  <a:cubicBezTo>
                    <a:pt x="268" y="425"/>
                    <a:pt x="267" y="429"/>
                    <a:pt x="266" y="432"/>
                  </a:cubicBezTo>
                  <a:cubicBezTo>
                    <a:pt x="264" y="436"/>
                    <a:pt x="263" y="440"/>
                    <a:pt x="262" y="444"/>
                  </a:cubicBezTo>
                  <a:cubicBezTo>
                    <a:pt x="259" y="451"/>
                    <a:pt x="256" y="459"/>
                    <a:pt x="254" y="466"/>
                  </a:cubicBezTo>
                  <a:cubicBezTo>
                    <a:pt x="252" y="470"/>
                    <a:pt x="250" y="475"/>
                    <a:pt x="248" y="480"/>
                  </a:cubicBezTo>
                  <a:cubicBezTo>
                    <a:pt x="249" y="474"/>
                    <a:pt x="251" y="462"/>
                    <a:pt x="251" y="461"/>
                  </a:cubicBezTo>
                  <a:cubicBezTo>
                    <a:pt x="251" y="447"/>
                    <a:pt x="247" y="434"/>
                    <a:pt x="240" y="422"/>
                  </a:cubicBezTo>
                  <a:cubicBezTo>
                    <a:pt x="240" y="420"/>
                    <a:pt x="240" y="419"/>
                    <a:pt x="240" y="417"/>
                  </a:cubicBezTo>
                  <a:cubicBezTo>
                    <a:pt x="239" y="406"/>
                    <a:pt x="228" y="398"/>
                    <a:pt x="217" y="399"/>
                  </a:cubicBezTo>
                  <a:cubicBezTo>
                    <a:pt x="216" y="400"/>
                    <a:pt x="215" y="400"/>
                    <a:pt x="215" y="400"/>
                  </a:cubicBezTo>
                  <a:cubicBezTo>
                    <a:pt x="198" y="404"/>
                    <a:pt x="187" y="434"/>
                    <a:pt x="186" y="449"/>
                  </a:cubicBezTo>
                  <a:cubicBezTo>
                    <a:pt x="186" y="450"/>
                    <a:pt x="187" y="460"/>
                    <a:pt x="187" y="467"/>
                  </a:cubicBezTo>
                  <a:cubicBezTo>
                    <a:pt x="187" y="463"/>
                    <a:pt x="186" y="459"/>
                    <a:pt x="185" y="456"/>
                  </a:cubicBezTo>
                  <a:cubicBezTo>
                    <a:pt x="183" y="448"/>
                    <a:pt x="181" y="441"/>
                    <a:pt x="179" y="433"/>
                  </a:cubicBezTo>
                  <a:cubicBezTo>
                    <a:pt x="178" y="429"/>
                    <a:pt x="177" y="425"/>
                    <a:pt x="176" y="421"/>
                  </a:cubicBezTo>
                  <a:cubicBezTo>
                    <a:pt x="174" y="417"/>
                    <a:pt x="173" y="414"/>
                    <a:pt x="171" y="410"/>
                  </a:cubicBezTo>
                  <a:cubicBezTo>
                    <a:pt x="168" y="400"/>
                    <a:pt x="164" y="391"/>
                    <a:pt x="160" y="383"/>
                  </a:cubicBezTo>
                  <a:cubicBezTo>
                    <a:pt x="167" y="381"/>
                    <a:pt x="190" y="375"/>
                    <a:pt x="199" y="368"/>
                  </a:cubicBezTo>
                  <a:cubicBezTo>
                    <a:pt x="208" y="361"/>
                    <a:pt x="218" y="349"/>
                    <a:pt x="218" y="337"/>
                  </a:cubicBezTo>
                  <a:cubicBezTo>
                    <a:pt x="218" y="326"/>
                    <a:pt x="209" y="316"/>
                    <a:pt x="198" y="316"/>
                  </a:cubicBezTo>
                  <a:cubicBezTo>
                    <a:pt x="197" y="316"/>
                    <a:pt x="197" y="316"/>
                    <a:pt x="196" y="316"/>
                  </a:cubicBezTo>
                  <a:cubicBezTo>
                    <a:pt x="178" y="318"/>
                    <a:pt x="163" y="345"/>
                    <a:pt x="160" y="361"/>
                  </a:cubicBezTo>
                  <a:cubicBezTo>
                    <a:pt x="160" y="362"/>
                    <a:pt x="159" y="373"/>
                    <a:pt x="159" y="379"/>
                  </a:cubicBezTo>
                  <a:cubicBezTo>
                    <a:pt x="156" y="374"/>
                    <a:pt x="154" y="368"/>
                    <a:pt x="151" y="363"/>
                  </a:cubicBezTo>
                  <a:cubicBezTo>
                    <a:pt x="143" y="347"/>
                    <a:pt x="135" y="332"/>
                    <a:pt x="127" y="316"/>
                  </a:cubicBezTo>
                  <a:cubicBezTo>
                    <a:pt x="124" y="311"/>
                    <a:pt x="122" y="307"/>
                    <a:pt x="119" y="302"/>
                  </a:cubicBezTo>
                  <a:cubicBezTo>
                    <a:pt x="122" y="301"/>
                    <a:pt x="149" y="295"/>
                    <a:pt x="160" y="287"/>
                  </a:cubicBezTo>
                  <a:cubicBezTo>
                    <a:pt x="169" y="280"/>
                    <a:pt x="179" y="268"/>
                    <a:pt x="179" y="256"/>
                  </a:cubicBezTo>
                  <a:cubicBezTo>
                    <a:pt x="179" y="244"/>
                    <a:pt x="170" y="235"/>
                    <a:pt x="159" y="235"/>
                  </a:cubicBezTo>
                  <a:cubicBezTo>
                    <a:pt x="158" y="235"/>
                    <a:pt x="157" y="235"/>
                    <a:pt x="156" y="235"/>
                  </a:cubicBezTo>
                  <a:cubicBezTo>
                    <a:pt x="139" y="237"/>
                    <a:pt x="124" y="264"/>
                    <a:pt x="121" y="279"/>
                  </a:cubicBezTo>
                  <a:cubicBezTo>
                    <a:pt x="121" y="281"/>
                    <a:pt x="119" y="297"/>
                    <a:pt x="119" y="301"/>
                  </a:cubicBezTo>
                  <a:cubicBezTo>
                    <a:pt x="113" y="290"/>
                    <a:pt x="108" y="280"/>
                    <a:pt x="103" y="269"/>
                  </a:cubicBezTo>
                  <a:cubicBezTo>
                    <a:pt x="97" y="255"/>
                    <a:pt x="91" y="240"/>
                    <a:pt x="86" y="225"/>
                  </a:cubicBezTo>
                  <a:cubicBezTo>
                    <a:pt x="87" y="225"/>
                    <a:pt x="116" y="219"/>
                    <a:pt x="127" y="210"/>
                  </a:cubicBezTo>
                  <a:cubicBezTo>
                    <a:pt x="136" y="203"/>
                    <a:pt x="146" y="192"/>
                    <a:pt x="146" y="179"/>
                  </a:cubicBezTo>
                  <a:cubicBezTo>
                    <a:pt x="146" y="168"/>
                    <a:pt x="137" y="158"/>
                    <a:pt x="126" y="158"/>
                  </a:cubicBezTo>
                  <a:cubicBezTo>
                    <a:pt x="125" y="158"/>
                    <a:pt x="123" y="158"/>
                    <a:pt x="122" y="158"/>
                  </a:cubicBezTo>
                  <a:cubicBezTo>
                    <a:pt x="104" y="160"/>
                    <a:pt x="89" y="187"/>
                    <a:pt x="86" y="203"/>
                  </a:cubicBezTo>
                  <a:cubicBezTo>
                    <a:pt x="86" y="204"/>
                    <a:pt x="85" y="216"/>
                    <a:pt x="84" y="222"/>
                  </a:cubicBezTo>
                  <a:cubicBezTo>
                    <a:pt x="83" y="222"/>
                    <a:pt x="83" y="222"/>
                    <a:pt x="83" y="222"/>
                  </a:cubicBezTo>
                  <a:cubicBezTo>
                    <a:pt x="79" y="206"/>
                    <a:pt x="76" y="191"/>
                    <a:pt x="75" y="175"/>
                  </a:cubicBezTo>
                  <a:cubicBezTo>
                    <a:pt x="74" y="166"/>
                    <a:pt x="73" y="158"/>
                    <a:pt x="73" y="150"/>
                  </a:cubicBezTo>
                  <a:cubicBezTo>
                    <a:pt x="78" y="149"/>
                    <a:pt x="104" y="146"/>
                    <a:pt x="114" y="140"/>
                  </a:cubicBezTo>
                  <a:cubicBezTo>
                    <a:pt x="124" y="133"/>
                    <a:pt x="135" y="123"/>
                    <a:pt x="136" y="111"/>
                  </a:cubicBezTo>
                  <a:cubicBezTo>
                    <a:pt x="138" y="100"/>
                    <a:pt x="130" y="89"/>
                    <a:pt x="118" y="88"/>
                  </a:cubicBezTo>
                  <a:cubicBezTo>
                    <a:pt x="118" y="88"/>
                    <a:pt x="117" y="88"/>
                    <a:pt x="116" y="88"/>
                  </a:cubicBezTo>
                  <a:cubicBezTo>
                    <a:pt x="99" y="88"/>
                    <a:pt x="81" y="113"/>
                    <a:pt x="76" y="128"/>
                  </a:cubicBezTo>
                  <a:cubicBezTo>
                    <a:pt x="76" y="129"/>
                    <a:pt x="74" y="137"/>
                    <a:pt x="73" y="143"/>
                  </a:cubicBezTo>
                  <a:cubicBezTo>
                    <a:pt x="73" y="140"/>
                    <a:pt x="73" y="136"/>
                    <a:pt x="73" y="132"/>
                  </a:cubicBezTo>
                  <a:cubicBezTo>
                    <a:pt x="73" y="119"/>
                    <a:pt x="73" y="107"/>
                    <a:pt x="74" y="97"/>
                  </a:cubicBezTo>
                  <a:cubicBezTo>
                    <a:pt x="75" y="90"/>
                    <a:pt x="75" y="85"/>
                    <a:pt x="76" y="80"/>
                  </a:cubicBezTo>
                  <a:cubicBezTo>
                    <a:pt x="81" y="76"/>
                    <a:pt x="101" y="62"/>
                    <a:pt x="107" y="52"/>
                  </a:cubicBezTo>
                  <a:cubicBezTo>
                    <a:pt x="114" y="42"/>
                    <a:pt x="118" y="28"/>
                    <a:pt x="114" y="16"/>
                  </a:cubicBezTo>
                  <a:cubicBezTo>
                    <a:pt x="110" y="5"/>
                    <a:pt x="98" y="0"/>
                    <a:pt x="88" y="4"/>
                  </a:cubicBezTo>
                  <a:cubicBezTo>
                    <a:pt x="87" y="4"/>
                    <a:pt x="86" y="4"/>
                    <a:pt x="86" y="5"/>
                  </a:cubicBezTo>
                  <a:cubicBezTo>
                    <a:pt x="70" y="13"/>
                    <a:pt x="66" y="44"/>
                    <a:pt x="69" y="59"/>
                  </a:cubicBezTo>
                  <a:cubicBezTo>
                    <a:pt x="69" y="60"/>
                    <a:pt x="75" y="81"/>
                    <a:pt x="75" y="81"/>
                  </a:cubicBezTo>
                  <a:close/>
                </a:path>
              </a:pathLst>
            </a:custGeom>
            <a:solidFill>
              <a:srgbClr val="92E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 name="Google Shape;58;p11"/>
            <p:cNvSpPr/>
            <p:nvPr/>
          </p:nvSpPr>
          <p:spPr>
            <a:xfrm>
              <a:off x="5193033" y="4159249"/>
              <a:ext cx="431800" cy="534988"/>
            </a:xfrm>
            <a:custGeom>
              <a:avLst/>
              <a:gdLst/>
              <a:ahLst/>
              <a:cxnLst/>
              <a:rect l="l" t="t" r="r" b="b"/>
              <a:pathLst>
                <a:path w="342" h="425" extrusionOk="0">
                  <a:moveTo>
                    <a:pt x="57" y="61"/>
                  </a:moveTo>
                  <a:cubicBezTo>
                    <a:pt x="57" y="61"/>
                    <a:pt x="57" y="61"/>
                    <a:pt x="57" y="61"/>
                  </a:cubicBezTo>
                  <a:cubicBezTo>
                    <a:pt x="57" y="65"/>
                    <a:pt x="56" y="69"/>
                    <a:pt x="56" y="74"/>
                  </a:cubicBezTo>
                  <a:cubicBezTo>
                    <a:pt x="55" y="82"/>
                    <a:pt x="54" y="91"/>
                    <a:pt x="54" y="101"/>
                  </a:cubicBezTo>
                  <a:cubicBezTo>
                    <a:pt x="54" y="112"/>
                    <a:pt x="54" y="123"/>
                    <a:pt x="55" y="134"/>
                  </a:cubicBezTo>
                  <a:cubicBezTo>
                    <a:pt x="56" y="146"/>
                    <a:pt x="58" y="158"/>
                    <a:pt x="61" y="170"/>
                  </a:cubicBezTo>
                  <a:cubicBezTo>
                    <a:pt x="61" y="170"/>
                    <a:pt x="61" y="170"/>
                    <a:pt x="61" y="170"/>
                  </a:cubicBezTo>
                  <a:cubicBezTo>
                    <a:pt x="59" y="167"/>
                    <a:pt x="53" y="158"/>
                    <a:pt x="52" y="157"/>
                  </a:cubicBezTo>
                  <a:cubicBezTo>
                    <a:pt x="44" y="148"/>
                    <a:pt x="24" y="135"/>
                    <a:pt x="12" y="141"/>
                  </a:cubicBezTo>
                  <a:cubicBezTo>
                    <a:pt x="4" y="144"/>
                    <a:pt x="0" y="154"/>
                    <a:pt x="4" y="162"/>
                  </a:cubicBezTo>
                  <a:cubicBezTo>
                    <a:pt x="4" y="162"/>
                    <a:pt x="5" y="163"/>
                    <a:pt x="5" y="163"/>
                  </a:cubicBezTo>
                  <a:cubicBezTo>
                    <a:pt x="11" y="171"/>
                    <a:pt x="19" y="176"/>
                    <a:pt x="29" y="176"/>
                  </a:cubicBezTo>
                  <a:cubicBezTo>
                    <a:pt x="39" y="178"/>
                    <a:pt x="60" y="172"/>
                    <a:pt x="61" y="171"/>
                  </a:cubicBezTo>
                  <a:cubicBezTo>
                    <a:pt x="65" y="183"/>
                    <a:pt x="69" y="195"/>
                    <a:pt x="74" y="206"/>
                  </a:cubicBezTo>
                  <a:cubicBezTo>
                    <a:pt x="77" y="213"/>
                    <a:pt x="80" y="220"/>
                    <a:pt x="83" y="226"/>
                  </a:cubicBezTo>
                  <a:cubicBezTo>
                    <a:pt x="81" y="223"/>
                    <a:pt x="80" y="221"/>
                    <a:pt x="79" y="221"/>
                  </a:cubicBezTo>
                  <a:cubicBezTo>
                    <a:pt x="72" y="212"/>
                    <a:pt x="51" y="199"/>
                    <a:pt x="39" y="204"/>
                  </a:cubicBezTo>
                  <a:cubicBezTo>
                    <a:pt x="31" y="208"/>
                    <a:pt x="28" y="217"/>
                    <a:pt x="31" y="225"/>
                  </a:cubicBezTo>
                  <a:cubicBezTo>
                    <a:pt x="32" y="225"/>
                    <a:pt x="32" y="226"/>
                    <a:pt x="32" y="226"/>
                  </a:cubicBezTo>
                  <a:cubicBezTo>
                    <a:pt x="38" y="234"/>
                    <a:pt x="47" y="239"/>
                    <a:pt x="56" y="240"/>
                  </a:cubicBezTo>
                  <a:cubicBezTo>
                    <a:pt x="67" y="240"/>
                    <a:pt x="78" y="238"/>
                    <a:pt x="88" y="235"/>
                  </a:cubicBezTo>
                  <a:cubicBezTo>
                    <a:pt x="91" y="243"/>
                    <a:pt x="91" y="243"/>
                    <a:pt x="91" y="243"/>
                  </a:cubicBezTo>
                  <a:cubicBezTo>
                    <a:pt x="97" y="255"/>
                    <a:pt x="104" y="267"/>
                    <a:pt x="109" y="278"/>
                  </a:cubicBezTo>
                  <a:cubicBezTo>
                    <a:pt x="111" y="283"/>
                    <a:pt x="113" y="287"/>
                    <a:pt x="115" y="291"/>
                  </a:cubicBezTo>
                  <a:cubicBezTo>
                    <a:pt x="113" y="289"/>
                    <a:pt x="112" y="287"/>
                    <a:pt x="111" y="286"/>
                  </a:cubicBezTo>
                  <a:cubicBezTo>
                    <a:pt x="104" y="277"/>
                    <a:pt x="83" y="265"/>
                    <a:pt x="71" y="270"/>
                  </a:cubicBezTo>
                  <a:cubicBezTo>
                    <a:pt x="63" y="273"/>
                    <a:pt x="60" y="283"/>
                    <a:pt x="63" y="291"/>
                  </a:cubicBezTo>
                  <a:cubicBezTo>
                    <a:pt x="64" y="291"/>
                    <a:pt x="64" y="292"/>
                    <a:pt x="64" y="292"/>
                  </a:cubicBezTo>
                  <a:cubicBezTo>
                    <a:pt x="70" y="300"/>
                    <a:pt x="79" y="305"/>
                    <a:pt x="88" y="306"/>
                  </a:cubicBezTo>
                  <a:cubicBezTo>
                    <a:pt x="99" y="306"/>
                    <a:pt x="109" y="304"/>
                    <a:pt x="119" y="301"/>
                  </a:cubicBezTo>
                  <a:cubicBezTo>
                    <a:pt x="121" y="305"/>
                    <a:pt x="122" y="310"/>
                    <a:pt x="124" y="314"/>
                  </a:cubicBezTo>
                  <a:cubicBezTo>
                    <a:pt x="125" y="317"/>
                    <a:pt x="126" y="320"/>
                    <a:pt x="127" y="323"/>
                  </a:cubicBezTo>
                  <a:cubicBezTo>
                    <a:pt x="127" y="326"/>
                    <a:pt x="128" y="329"/>
                    <a:pt x="129" y="332"/>
                  </a:cubicBezTo>
                  <a:cubicBezTo>
                    <a:pt x="131" y="337"/>
                    <a:pt x="132" y="343"/>
                    <a:pt x="133" y="349"/>
                  </a:cubicBezTo>
                  <a:cubicBezTo>
                    <a:pt x="134" y="353"/>
                    <a:pt x="135" y="356"/>
                    <a:pt x="136" y="360"/>
                  </a:cubicBezTo>
                  <a:cubicBezTo>
                    <a:pt x="134" y="356"/>
                    <a:pt x="130" y="348"/>
                    <a:pt x="129" y="347"/>
                  </a:cubicBezTo>
                  <a:cubicBezTo>
                    <a:pt x="123" y="337"/>
                    <a:pt x="105" y="321"/>
                    <a:pt x="92" y="325"/>
                  </a:cubicBezTo>
                  <a:cubicBezTo>
                    <a:pt x="84" y="327"/>
                    <a:pt x="79" y="336"/>
                    <a:pt x="81" y="344"/>
                  </a:cubicBezTo>
                  <a:cubicBezTo>
                    <a:pt x="81" y="345"/>
                    <a:pt x="81" y="345"/>
                    <a:pt x="82" y="346"/>
                  </a:cubicBezTo>
                  <a:cubicBezTo>
                    <a:pt x="86" y="354"/>
                    <a:pt x="94" y="360"/>
                    <a:pt x="103" y="363"/>
                  </a:cubicBezTo>
                  <a:cubicBezTo>
                    <a:pt x="114" y="364"/>
                    <a:pt x="125" y="364"/>
                    <a:pt x="136" y="363"/>
                  </a:cubicBezTo>
                  <a:cubicBezTo>
                    <a:pt x="137" y="369"/>
                    <a:pt x="138" y="375"/>
                    <a:pt x="139" y="380"/>
                  </a:cubicBezTo>
                  <a:cubicBezTo>
                    <a:pt x="143" y="398"/>
                    <a:pt x="145" y="414"/>
                    <a:pt x="146" y="425"/>
                  </a:cubicBezTo>
                  <a:cubicBezTo>
                    <a:pt x="155" y="425"/>
                    <a:pt x="155" y="425"/>
                    <a:pt x="155" y="425"/>
                  </a:cubicBezTo>
                  <a:cubicBezTo>
                    <a:pt x="153" y="413"/>
                    <a:pt x="151" y="398"/>
                    <a:pt x="147" y="379"/>
                  </a:cubicBezTo>
                  <a:cubicBezTo>
                    <a:pt x="146" y="373"/>
                    <a:pt x="145" y="366"/>
                    <a:pt x="143" y="359"/>
                  </a:cubicBezTo>
                  <a:cubicBezTo>
                    <a:pt x="149" y="357"/>
                    <a:pt x="155" y="354"/>
                    <a:pt x="161" y="351"/>
                  </a:cubicBezTo>
                  <a:cubicBezTo>
                    <a:pt x="169" y="358"/>
                    <a:pt x="178" y="363"/>
                    <a:pt x="188" y="368"/>
                  </a:cubicBezTo>
                  <a:cubicBezTo>
                    <a:pt x="186" y="373"/>
                    <a:pt x="183" y="379"/>
                    <a:pt x="181" y="384"/>
                  </a:cubicBezTo>
                  <a:cubicBezTo>
                    <a:pt x="174" y="401"/>
                    <a:pt x="167" y="415"/>
                    <a:pt x="162" y="425"/>
                  </a:cubicBezTo>
                  <a:cubicBezTo>
                    <a:pt x="172" y="425"/>
                    <a:pt x="172" y="425"/>
                    <a:pt x="172" y="425"/>
                  </a:cubicBezTo>
                  <a:cubicBezTo>
                    <a:pt x="176" y="415"/>
                    <a:pt x="182" y="402"/>
                    <a:pt x="188" y="387"/>
                  </a:cubicBezTo>
                  <a:cubicBezTo>
                    <a:pt x="191" y="381"/>
                    <a:pt x="193" y="375"/>
                    <a:pt x="196" y="369"/>
                  </a:cubicBezTo>
                  <a:cubicBezTo>
                    <a:pt x="206" y="371"/>
                    <a:pt x="217" y="372"/>
                    <a:pt x="228" y="371"/>
                  </a:cubicBezTo>
                  <a:cubicBezTo>
                    <a:pt x="238" y="370"/>
                    <a:pt x="246" y="364"/>
                    <a:pt x="251" y="356"/>
                  </a:cubicBezTo>
                  <a:cubicBezTo>
                    <a:pt x="255" y="348"/>
                    <a:pt x="251" y="338"/>
                    <a:pt x="244" y="335"/>
                  </a:cubicBezTo>
                  <a:cubicBezTo>
                    <a:pt x="243" y="334"/>
                    <a:pt x="242" y="334"/>
                    <a:pt x="242" y="334"/>
                  </a:cubicBezTo>
                  <a:cubicBezTo>
                    <a:pt x="229" y="330"/>
                    <a:pt x="210" y="344"/>
                    <a:pt x="203" y="354"/>
                  </a:cubicBezTo>
                  <a:cubicBezTo>
                    <a:pt x="202" y="354"/>
                    <a:pt x="199" y="361"/>
                    <a:pt x="196" y="365"/>
                  </a:cubicBezTo>
                  <a:cubicBezTo>
                    <a:pt x="197" y="362"/>
                    <a:pt x="198" y="360"/>
                    <a:pt x="199" y="357"/>
                  </a:cubicBezTo>
                  <a:cubicBezTo>
                    <a:pt x="201" y="351"/>
                    <a:pt x="203" y="346"/>
                    <a:pt x="205" y="340"/>
                  </a:cubicBezTo>
                  <a:cubicBezTo>
                    <a:pt x="208" y="331"/>
                    <a:pt x="208" y="331"/>
                    <a:pt x="208" y="331"/>
                  </a:cubicBezTo>
                  <a:cubicBezTo>
                    <a:pt x="209" y="328"/>
                    <a:pt x="209" y="325"/>
                    <a:pt x="210" y="322"/>
                  </a:cubicBezTo>
                  <a:cubicBezTo>
                    <a:pt x="212" y="315"/>
                    <a:pt x="213" y="307"/>
                    <a:pt x="214" y="300"/>
                  </a:cubicBezTo>
                  <a:cubicBezTo>
                    <a:pt x="224" y="304"/>
                    <a:pt x="235" y="306"/>
                    <a:pt x="245" y="307"/>
                  </a:cubicBezTo>
                  <a:cubicBezTo>
                    <a:pt x="255" y="307"/>
                    <a:pt x="264" y="302"/>
                    <a:pt x="270" y="295"/>
                  </a:cubicBezTo>
                  <a:cubicBezTo>
                    <a:pt x="275" y="288"/>
                    <a:pt x="274" y="278"/>
                    <a:pt x="266" y="273"/>
                  </a:cubicBezTo>
                  <a:cubicBezTo>
                    <a:pt x="266" y="273"/>
                    <a:pt x="266" y="272"/>
                    <a:pt x="265" y="272"/>
                  </a:cubicBezTo>
                  <a:cubicBezTo>
                    <a:pt x="253" y="266"/>
                    <a:pt x="232" y="277"/>
                    <a:pt x="224" y="286"/>
                  </a:cubicBezTo>
                  <a:cubicBezTo>
                    <a:pt x="223" y="286"/>
                    <a:pt x="218" y="293"/>
                    <a:pt x="215" y="297"/>
                  </a:cubicBezTo>
                  <a:cubicBezTo>
                    <a:pt x="216" y="292"/>
                    <a:pt x="216" y="288"/>
                    <a:pt x="217" y="283"/>
                  </a:cubicBezTo>
                  <a:cubicBezTo>
                    <a:pt x="218" y="270"/>
                    <a:pt x="220" y="256"/>
                    <a:pt x="221" y="243"/>
                  </a:cubicBezTo>
                  <a:cubicBezTo>
                    <a:pt x="221" y="239"/>
                    <a:pt x="222" y="235"/>
                    <a:pt x="222" y="231"/>
                  </a:cubicBezTo>
                  <a:cubicBezTo>
                    <a:pt x="224" y="231"/>
                    <a:pt x="244" y="239"/>
                    <a:pt x="254" y="238"/>
                  </a:cubicBezTo>
                  <a:cubicBezTo>
                    <a:pt x="264" y="238"/>
                    <a:pt x="273" y="234"/>
                    <a:pt x="279" y="227"/>
                  </a:cubicBezTo>
                  <a:cubicBezTo>
                    <a:pt x="284" y="219"/>
                    <a:pt x="282" y="210"/>
                    <a:pt x="275" y="205"/>
                  </a:cubicBezTo>
                  <a:cubicBezTo>
                    <a:pt x="275" y="204"/>
                    <a:pt x="274" y="204"/>
                    <a:pt x="274" y="204"/>
                  </a:cubicBezTo>
                  <a:cubicBezTo>
                    <a:pt x="262" y="198"/>
                    <a:pt x="241" y="209"/>
                    <a:pt x="232" y="217"/>
                  </a:cubicBezTo>
                  <a:cubicBezTo>
                    <a:pt x="232" y="218"/>
                    <a:pt x="224" y="228"/>
                    <a:pt x="222" y="230"/>
                  </a:cubicBezTo>
                  <a:cubicBezTo>
                    <a:pt x="223" y="221"/>
                    <a:pt x="224" y="212"/>
                    <a:pt x="226" y="203"/>
                  </a:cubicBezTo>
                  <a:cubicBezTo>
                    <a:pt x="227" y="191"/>
                    <a:pt x="230" y="180"/>
                    <a:pt x="233" y="168"/>
                  </a:cubicBezTo>
                  <a:cubicBezTo>
                    <a:pt x="234" y="168"/>
                    <a:pt x="255" y="176"/>
                    <a:pt x="265" y="176"/>
                  </a:cubicBezTo>
                  <a:cubicBezTo>
                    <a:pt x="275" y="176"/>
                    <a:pt x="284" y="171"/>
                    <a:pt x="290" y="164"/>
                  </a:cubicBezTo>
                  <a:cubicBezTo>
                    <a:pt x="295" y="157"/>
                    <a:pt x="294" y="147"/>
                    <a:pt x="287" y="142"/>
                  </a:cubicBezTo>
                  <a:cubicBezTo>
                    <a:pt x="286" y="142"/>
                    <a:pt x="286" y="141"/>
                    <a:pt x="285" y="141"/>
                  </a:cubicBezTo>
                  <a:cubicBezTo>
                    <a:pt x="273" y="135"/>
                    <a:pt x="252" y="146"/>
                    <a:pt x="244" y="155"/>
                  </a:cubicBezTo>
                  <a:cubicBezTo>
                    <a:pt x="243" y="155"/>
                    <a:pt x="237" y="162"/>
                    <a:pt x="235" y="166"/>
                  </a:cubicBezTo>
                  <a:cubicBezTo>
                    <a:pt x="234" y="166"/>
                    <a:pt x="234" y="166"/>
                    <a:pt x="234" y="166"/>
                  </a:cubicBezTo>
                  <a:cubicBezTo>
                    <a:pt x="238" y="154"/>
                    <a:pt x="242" y="143"/>
                    <a:pt x="248" y="132"/>
                  </a:cubicBezTo>
                  <a:cubicBezTo>
                    <a:pt x="251" y="126"/>
                    <a:pt x="254" y="121"/>
                    <a:pt x="257" y="116"/>
                  </a:cubicBezTo>
                  <a:cubicBezTo>
                    <a:pt x="267" y="121"/>
                    <a:pt x="277" y="124"/>
                    <a:pt x="288" y="126"/>
                  </a:cubicBezTo>
                  <a:cubicBezTo>
                    <a:pt x="297" y="127"/>
                    <a:pt x="307" y="124"/>
                    <a:pt x="314" y="117"/>
                  </a:cubicBezTo>
                  <a:cubicBezTo>
                    <a:pt x="320" y="111"/>
                    <a:pt x="319" y="101"/>
                    <a:pt x="313" y="95"/>
                  </a:cubicBezTo>
                  <a:cubicBezTo>
                    <a:pt x="312" y="95"/>
                    <a:pt x="312" y="95"/>
                    <a:pt x="311" y="94"/>
                  </a:cubicBezTo>
                  <a:cubicBezTo>
                    <a:pt x="300" y="87"/>
                    <a:pt x="278" y="96"/>
                    <a:pt x="269" y="103"/>
                  </a:cubicBezTo>
                  <a:cubicBezTo>
                    <a:pt x="260" y="112"/>
                    <a:pt x="260" y="112"/>
                    <a:pt x="260" y="112"/>
                  </a:cubicBezTo>
                  <a:cubicBezTo>
                    <a:pt x="262" y="109"/>
                    <a:pt x="263" y="107"/>
                    <a:pt x="265" y="105"/>
                  </a:cubicBezTo>
                  <a:cubicBezTo>
                    <a:pt x="270" y="96"/>
                    <a:pt x="276" y="89"/>
                    <a:pt x="281" y="83"/>
                  </a:cubicBezTo>
                  <a:cubicBezTo>
                    <a:pt x="284" y="79"/>
                    <a:pt x="286" y="76"/>
                    <a:pt x="289" y="73"/>
                  </a:cubicBezTo>
                  <a:cubicBezTo>
                    <a:pt x="300" y="73"/>
                    <a:pt x="310" y="71"/>
                    <a:pt x="321" y="68"/>
                  </a:cubicBezTo>
                  <a:cubicBezTo>
                    <a:pt x="330" y="65"/>
                    <a:pt x="337" y="57"/>
                    <a:pt x="340" y="48"/>
                  </a:cubicBezTo>
                  <a:cubicBezTo>
                    <a:pt x="342" y="40"/>
                    <a:pt x="337" y="31"/>
                    <a:pt x="328" y="29"/>
                  </a:cubicBezTo>
                  <a:cubicBezTo>
                    <a:pt x="328" y="29"/>
                    <a:pt x="327" y="29"/>
                    <a:pt x="327" y="29"/>
                  </a:cubicBezTo>
                  <a:cubicBezTo>
                    <a:pt x="313" y="27"/>
                    <a:pt x="298" y="45"/>
                    <a:pt x="293" y="56"/>
                  </a:cubicBezTo>
                  <a:cubicBezTo>
                    <a:pt x="293" y="57"/>
                    <a:pt x="288" y="73"/>
                    <a:pt x="288" y="73"/>
                  </a:cubicBezTo>
                  <a:cubicBezTo>
                    <a:pt x="285" y="75"/>
                    <a:pt x="283" y="78"/>
                    <a:pt x="280" y="82"/>
                  </a:cubicBezTo>
                  <a:cubicBezTo>
                    <a:pt x="275" y="88"/>
                    <a:pt x="269" y="95"/>
                    <a:pt x="263" y="104"/>
                  </a:cubicBezTo>
                  <a:cubicBezTo>
                    <a:pt x="257" y="113"/>
                    <a:pt x="251" y="122"/>
                    <a:pt x="246" y="131"/>
                  </a:cubicBezTo>
                  <a:cubicBezTo>
                    <a:pt x="240" y="142"/>
                    <a:pt x="235" y="153"/>
                    <a:pt x="231" y="165"/>
                  </a:cubicBezTo>
                  <a:cubicBezTo>
                    <a:pt x="231" y="165"/>
                    <a:pt x="231" y="165"/>
                    <a:pt x="231" y="165"/>
                  </a:cubicBezTo>
                  <a:cubicBezTo>
                    <a:pt x="231" y="162"/>
                    <a:pt x="231" y="151"/>
                    <a:pt x="231" y="150"/>
                  </a:cubicBezTo>
                  <a:cubicBezTo>
                    <a:pt x="230" y="138"/>
                    <a:pt x="220" y="116"/>
                    <a:pt x="207" y="114"/>
                  </a:cubicBezTo>
                  <a:cubicBezTo>
                    <a:pt x="198" y="112"/>
                    <a:pt x="190" y="118"/>
                    <a:pt x="189" y="127"/>
                  </a:cubicBezTo>
                  <a:cubicBezTo>
                    <a:pt x="189" y="127"/>
                    <a:pt x="188" y="128"/>
                    <a:pt x="188" y="129"/>
                  </a:cubicBezTo>
                  <a:cubicBezTo>
                    <a:pt x="189" y="138"/>
                    <a:pt x="193" y="147"/>
                    <a:pt x="201" y="153"/>
                  </a:cubicBezTo>
                  <a:cubicBezTo>
                    <a:pt x="209" y="160"/>
                    <a:pt x="229" y="167"/>
                    <a:pt x="231" y="167"/>
                  </a:cubicBezTo>
                  <a:cubicBezTo>
                    <a:pt x="227" y="178"/>
                    <a:pt x="224" y="191"/>
                    <a:pt x="222" y="203"/>
                  </a:cubicBezTo>
                  <a:cubicBezTo>
                    <a:pt x="221" y="210"/>
                    <a:pt x="220" y="217"/>
                    <a:pt x="219" y="224"/>
                  </a:cubicBezTo>
                  <a:cubicBezTo>
                    <a:pt x="219" y="221"/>
                    <a:pt x="219" y="218"/>
                    <a:pt x="219" y="218"/>
                  </a:cubicBezTo>
                  <a:cubicBezTo>
                    <a:pt x="217" y="206"/>
                    <a:pt x="208" y="184"/>
                    <a:pt x="194" y="182"/>
                  </a:cubicBezTo>
                  <a:cubicBezTo>
                    <a:pt x="186" y="180"/>
                    <a:pt x="178" y="186"/>
                    <a:pt x="176" y="195"/>
                  </a:cubicBezTo>
                  <a:cubicBezTo>
                    <a:pt x="176" y="195"/>
                    <a:pt x="176" y="196"/>
                    <a:pt x="176" y="196"/>
                  </a:cubicBezTo>
                  <a:cubicBezTo>
                    <a:pt x="177" y="206"/>
                    <a:pt x="181" y="215"/>
                    <a:pt x="189" y="221"/>
                  </a:cubicBezTo>
                  <a:cubicBezTo>
                    <a:pt x="198" y="227"/>
                    <a:pt x="208" y="231"/>
                    <a:pt x="218" y="234"/>
                  </a:cubicBezTo>
                  <a:cubicBezTo>
                    <a:pt x="217" y="237"/>
                    <a:pt x="217" y="240"/>
                    <a:pt x="217" y="243"/>
                  </a:cubicBezTo>
                  <a:cubicBezTo>
                    <a:pt x="215" y="256"/>
                    <a:pt x="214" y="270"/>
                    <a:pt x="212" y="282"/>
                  </a:cubicBezTo>
                  <a:cubicBezTo>
                    <a:pt x="211" y="287"/>
                    <a:pt x="210" y="292"/>
                    <a:pt x="209" y="296"/>
                  </a:cubicBezTo>
                  <a:cubicBezTo>
                    <a:pt x="209" y="293"/>
                    <a:pt x="209" y="290"/>
                    <a:pt x="209" y="290"/>
                  </a:cubicBezTo>
                  <a:cubicBezTo>
                    <a:pt x="208" y="278"/>
                    <a:pt x="198" y="256"/>
                    <a:pt x="185" y="254"/>
                  </a:cubicBezTo>
                  <a:cubicBezTo>
                    <a:pt x="176" y="253"/>
                    <a:pt x="168" y="258"/>
                    <a:pt x="167" y="267"/>
                  </a:cubicBezTo>
                  <a:cubicBezTo>
                    <a:pt x="167" y="268"/>
                    <a:pt x="167" y="268"/>
                    <a:pt x="167" y="269"/>
                  </a:cubicBezTo>
                  <a:cubicBezTo>
                    <a:pt x="167" y="278"/>
                    <a:pt x="172" y="287"/>
                    <a:pt x="179" y="293"/>
                  </a:cubicBezTo>
                  <a:cubicBezTo>
                    <a:pt x="188" y="299"/>
                    <a:pt x="198" y="304"/>
                    <a:pt x="208" y="306"/>
                  </a:cubicBezTo>
                  <a:cubicBezTo>
                    <a:pt x="206" y="311"/>
                    <a:pt x="206" y="316"/>
                    <a:pt x="204" y="320"/>
                  </a:cubicBezTo>
                  <a:cubicBezTo>
                    <a:pt x="204" y="323"/>
                    <a:pt x="203" y="326"/>
                    <a:pt x="202" y="329"/>
                  </a:cubicBezTo>
                  <a:cubicBezTo>
                    <a:pt x="199" y="338"/>
                    <a:pt x="199" y="338"/>
                    <a:pt x="199" y="338"/>
                  </a:cubicBezTo>
                  <a:cubicBezTo>
                    <a:pt x="197" y="343"/>
                    <a:pt x="195" y="349"/>
                    <a:pt x="193" y="354"/>
                  </a:cubicBezTo>
                  <a:cubicBezTo>
                    <a:pt x="189" y="365"/>
                    <a:pt x="189" y="365"/>
                    <a:pt x="189" y="365"/>
                  </a:cubicBezTo>
                  <a:cubicBezTo>
                    <a:pt x="189" y="360"/>
                    <a:pt x="191" y="351"/>
                    <a:pt x="191" y="351"/>
                  </a:cubicBezTo>
                  <a:cubicBezTo>
                    <a:pt x="191" y="340"/>
                    <a:pt x="188" y="330"/>
                    <a:pt x="183" y="321"/>
                  </a:cubicBezTo>
                  <a:cubicBezTo>
                    <a:pt x="183" y="320"/>
                    <a:pt x="183" y="318"/>
                    <a:pt x="183" y="317"/>
                  </a:cubicBezTo>
                  <a:cubicBezTo>
                    <a:pt x="182" y="309"/>
                    <a:pt x="174" y="303"/>
                    <a:pt x="165" y="303"/>
                  </a:cubicBezTo>
                  <a:cubicBezTo>
                    <a:pt x="165" y="304"/>
                    <a:pt x="164" y="304"/>
                    <a:pt x="163" y="304"/>
                  </a:cubicBezTo>
                  <a:cubicBezTo>
                    <a:pt x="150" y="307"/>
                    <a:pt x="142" y="330"/>
                    <a:pt x="142" y="342"/>
                  </a:cubicBezTo>
                  <a:cubicBezTo>
                    <a:pt x="142" y="342"/>
                    <a:pt x="142" y="350"/>
                    <a:pt x="143" y="355"/>
                  </a:cubicBezTo>
                  <a:cubicBezTo>
                    <a:pt x="142" y="352"/>
                    <a:pt x="141" y="349"/>
                    <a:pt x="141" y="346"/>
                  </a:cubicBezTo>
                  <a:cubicBezTo>
                    <a:pt x="139" y="341"/>
                    <a:pt x="138" y="335"/>
                    <a:pt x="136" y="329"/>
                  </a:cubicBezTo>
                  <a:cubicBezTo>
                    <a:pt x="133" y="320"/>
                    <a:pt x="133" y="320"/>
                    <a:pt x="133" y="320"/>
                  </a:cubicBezTo>
                  <a:cubicBezTo>
                    <a:pt x="133" y="317"/>
                    <a:pt x="131" y="314"/>
                    <a:pt x="130" y="311"/>
                  </a:cubicBezTo>
                  <a:cubicBezTo>
                    <a:pt x="128" y="305"/>
                    <a:pt x="125" y="297"/>
                    <a:pt x="122" y="290"/>
                  </a:cubicBezTo>
                  <a:cubicBezTo>
                    <a:pt x="132" y="288"/>
                    <a:pt x="142" y="285"/>
                    <a:pt x="151" y="279"/>
                  </a:cubicBezTo>
                  <a:cubicBezTo>
                    <a:pt x="159" y="274"/>
                    <a:pt x="165" y="265"/>
                    <a:pt x="166" y="256"/>
                  </a:cubicBezTo>
                  <a:cubicBezTo>
                    <a:pt x="166" y="247"/>
                    <a:pt x="159" y="240"/>
                    <a:pt x="151" y="240"/>
                  </a:cubicBezTo>
                  <a:cubicBezTo>
                    <a:pt x="150" y="240"/>
                    <a:pt x="149" y="240"/>
                    <a:pt x="149" y="240"/>
                  </a:cubicBezTo>
                  <a:cubicBezTo>
                    <a:pt x="135" y="241"/>
                    <a:pt x="124" y="262"/>
                    <a:pt x="122" y="274"/>
                  </a:cubicBezTo>
                  <a:cubicBezTo>
                    <a:pt x="122" y="274"/>
                    <a:pt x="121" y="283"/>
                    <a:pt x="121" y="288"/>
                  </a:cubicBezTo>
                  <a:cubicBezTo>
                    <a:pt x="119" y="284"/>
                    <a:pt x="117" y="279"/>
                    <a:pt x="115" y="275"/>
                  </a:cubicBezTo>
                  <a:cubicBezTo>
                    <a:pt x="109" y="263"/>
                    <a:pt x="103" y="252"/>
                    <a:pt x="96" y="240"/>
                  </a:cubicBezTo>
                  <a:cubicBezTo>
                    <a:pt x="91" y="229"/>
                    <a:pt x="91" y="229"/>
                    <a:pt x="91" y="229"/>
                  </a:cubicBezTo>
                  <a:cubicBezTo>
                    <a:pt x="101" y="227"/>
                    <a:pt x="111" y="223"/>
                    <a:pt x="121" y="218"/>
                  </a:cubicBezTo>
                  <a:cubicBezTo>
                    <a:pt x="129" y="213"/>
                    <a:pt x="134" y="204"/>
                    <a:pt x="135" y="194"/>
                  </a:cubicBezTo>
                  <a:cubicBezTo>
                    <a:pt x="135" y="186"/>
                    <a:pt x="128" y="179"/>
                    <a:pt x="120" y="178"/>
                  </a:cubicBezTo>
                  <a:cubicBezTo>
                    <a:pt x="119" y="178"/>
                    <a:pt x="119" y="178"/>
                    <a:pt x="118" y="178"/>
                  </a:cubicBezTo>
                  <a:cubicBezTo>
                    <a:pt x="105" y="180"/>
                    <a:pt x="93" y="201"/>
                    <a:pt x="91" y="213"/>
                  </a:cubicBezTo>
                  <a:cubicBezTo>
                    <a:pt x="91" y="213"/>
                    <a:pt x="90" y="226"/>
                    <a:pt x="90" y="229"/>
                  </a:cubicBezTo>
                  <a:cubicBezTo>
                    <a:pt x="85" y="221"/>
                    <a:pt x="81" y="213"/>
                    <a:pt x="78" y="205"/>
                  </a:cubicBezTo>
                  <a:cubicBezTo>
                    <a:pt x="73" y="194"/>
                    <a:pt x="68" y="183"/>
                    <a:pt x="65" y="171"/>
                  </a:cubicBezTo>
                  <a:cubicBezTo>
                    <a:pt x="66" y="171"/>
                    <a:pt x="87" y="166"/>
                    <a:pt x="96" y="160"/>
                  </a:cubicBezTo>
                  <a:cubicBezTo>
                    <a:pt x="104" y="154"/>
                    <a:pt x="109" y="146"/>
                    <a:pt x="110" y="136"/>
                  </a:cubicBezTo>
                  <a:cubicBezTo>
                    <a:pt x="110" y="127"/>
                    <a:pt x="103" y="120"/>
                    <a:pt x="95" y="120"/>
                  </a:cubicBezTo>
                  <a:cubicBezTo>
                    <a:pt x="94" y="120"/>
                    <a:pt x="94" y="120"/>
                    <a:pt x="93" y="120"/>
                  </a:cubicBezTo>
                  <a:cubicBezTo>
                    <a:pt x="80" y="121"/>
                    <a:pt x="68" y="142"/>
                    <a:pt x="66" y="154"/>
                  </a:cubicBezTo>
                  <a:cubicBezTo>
                    <a:pt x="66" y="155"/>
                    <a:pt x="65" y="164"/>
                    <a:pt x="65" y="169"/>
                  </a:cubicBezTo>
                  <a:cubicBezTo>
                    <a:pt x="64" y="169"/>
                    <a:pt x="64" y="169"/>
                    <a:pt x="64" y="169"/>
                  </a:cubicBezTo>
                  <a:cubicBezTo>
                    <a:pt x="61" y="157"/>
                    <a:pt x="58" y="145"/>
                    <a:pt x="57" y="133"/>
                  </a:cubicBezTo>
                  <a:cubicBezTo>
                    <a:pt x="57" y="126"/>
                    <a:pt x="56" y="120"/>
                    <a:pt x="56" y="114"/>
                  </a:cubicBezTo>
                  <a:cubicBezTo>
                    <a:pt x="67" y="113"/>
                    <a:pt x="77" y="110"/>
                    <a:pt x="87" y="106"/>
                  </a:cubicBezTo>
                  <a:cubicBezTo>
                    <a:pt x="95" y="102"/>
                    <a:pt x="102" y="94"/>
                    <a:pt x="104" y="84"/>
                  </a:cubicBezTo>
                  <a:cubicBezTo>
                    <a:pt x="105" y="76"/>
                    <a:pt x="99" y="68"/>
                    <a:pt x="90" y="67"/>
                  </a:cubicBezTo>
                  <a:cubicBezTo>
                    <a:pt x="90" y="67"/>
                    <a:pt x="89" y="67"/>
                    <a:pt x="89" y="67"/>
                  </a:cubicBezTo>
                  <a:cubicBezTo>
                    <a:pt x="75" y="67"/>
                    <a:pt x="62" y="86"/>
                    <a:pt x="58" y="97"/>
                  </a:cubicBezTo>
                  <a:cubicBezTo>
                    <a:pt x="58" y="98"/>
                    <a:pt x="57" y="105"/>
                    <a:pt x="56" y="109"/>
                  </a:cubicBezTo>
                  <a:cubicBezTo>
                    <a:pt x="56" y="106"/>
                    <a:pt x="56" y="104"/>
                    <a:pt x="56" y="101"/>
                  </a:cubicBezTo>
                  <a:cubicBezTo>
                    <a:pt x="56" y="91"/>
                    <a:pt x="56" y="82"/>
                    <a:pt x="57" y="74"/>
                  </a:cubicBezTo>
                  <a:cubicBezTo>
                    <a:pt x="57" y="69"/>
                    <a:pt x="58" y="65"/>
                    <a:pt x="58" y="61"/>
                  </a:cubicBezTo>
                  <a:cubicBezTo>
                    <a:pt x="67" y="55"/>
                    <a:pt x="75" y="48"/>
                    <a:pt x="82" y="40"/>
                  </a:cubicBezTo>
                  <a:cubicBezTo>
                    <a:pt x="88" y="32"/>
                    <a:pt x="89" y="22"/>
                    <a:pt x="87" y="13"/>
                  </a:cubicBezTo>
                  <a:cubicBezTo>
                    <a:pt x="84" y="4"/>
                    <a:pt x="75" y="0"/>
                    <a:pt x="67" y="3"/>
                  </a:cubicBezTo>
                  <a:cubicBezTo>
                    <a:pt x="66" y="3"/>
                    <a:pt x="66" y="3"/>
                    <a:pt x="65" y="4"/>
                  </a:cubicBezTo>
                  <a:cubicBezTo>
                    <a:pt x="54" y="10"/>
                    <a:pt x="51" y="34"/>
                    <a:pt x="52" y="45"/>
                  </a:cubicBezTo>
                  <a:cubicBezTo>
                    <a:pt x="53" y="46"/>
                    <a:pt x="57" y="62"/>
                    <a:pt x="57" y="61"/>
                  </a:cubicBezTo>
                  <a:close/>
                </a:path>
              </a:pathLst>
            </a:custGeom>
            <a:solidFill>
              <a:srgbClr val="92E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_2_1_1">
    <p:spTree>
      <p:nvGrpSpPr>
        <p:cNvPr id="1" name="Shape 65"/>
        <p:cNvGrpSpPr/>
        <p:nvPr/>
      </p:nvGrpSpPr>
      <p:grpSpPr>
        <a:xfrm>
          <a:off x="0" y="0"/>
          <a:ext cx="0" cy="0"/>
          <a:chOff x="0" y="0"/>
          <a:chExt cx="0" cy="0"/>
        </a:xfrm>
      </p:grpSpPr>
      <p:sp>
        <p:nvSpPr>
          <p:cNvPr id="66" name="Google Shape;66;p14"/>
          <p:cNvSpPr/>
          <p:nvPr/>
        </p:nvSpPr>
        <p:spPr>
          <a:xfrm rot="-2700004">
            <a:off x="6647666" y="4388060"/>
            <a:ext cx="4307636" cy="3600246"/>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14"/>
          <p:cNvSpPr/>
          <p:nvPr/>
        </p:nvSpPr>
        <p:spPr>
          <a:xfrm rot="6577915">
            <a:off x="-684870" y="-658906"/>
            <a:ext cx="1629030" cy="1361517"/>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14"/>
          <p:cNvSpPr txBox="1">
            <a:spLocks noGrp="1"/>
          </p:cNvSpPr>
          <p:nvPr>
            <p:ph type="title" hasCustomPrompt="1"/>
          </p:nvPr>
        </p:nvSpPr>
        <p:spPr>
          <a:xfrm>
            <a:off x="710263" y="1838700"/>
            <a:ext cx="906000" cy="7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9" name="Google Shape;69;p14"/>
          <p:cNvSpPr txBox="1">
            <a:spLocks noGrp="1"/>
          </p:cNvSpPr>
          <p:nvPr>
            <p:ph type="subTitle" idx="1"/>
          </p:nvPr>
        </p:nvSpPr>
        <p:spPr>
          <a:xfrm>
            <a:off x="1698499" y="2110883"/>
            <a:ext cx="2715900" cy="59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atin typeface="Questrial"/>
                <a:ea typeface="Questrial"/>
                <a:cs typeface="Questrial"/>
                <a:sym typeface="Questrial"/>
              </a:defRPr>
            </a:lvl1pPr>
            <a:lvl2pPr lvl="1" rtl="0">
              <a:lnSpc>
                <a:spcPct val="100000"/>
              </a:lnSpc>
              <a:spcBef>
                <a:spcPts val="1600"/>
              </a:spcBef>
              <a:spcAft>
                <a:spcPts val="0"/>
              </a:spcAft>
              <a:buNone/>
              <a:defRPr>
                <a:latin typeface="Questrial"/>
                <a:ea typeface="Questrial"/>
                <a:cs typeface="Questrial"/>
                <a:sym typeface="Questrial"/>
              </a:defRPr>
            </a:lvl2pPr>
            <a:lvl3pPr lvl="2" rtl="0">
              <a:lnSpc>
                <a:spcPct val="100000"/>
              </a:lnSpc>
              <a:spcBef>
                <a:spcPts val="1600"/>
              </a:spcBef>
              <a:spcAft>
                <a:spcPts val="0"/>
              </a:spcAft>
              <a:buNone/>
              <a:defRPr>
                <a:latin typeface="Questrial"/>
                <a:ea typeface="Questrial"/>
                <a:cs typeface="Questrial"/>
                <a:sym typeface="Questrial"/>
              </a:defRPr>
            </a:lvl3pPr>
            <a:lvl4pPr lvl="3" rtl="0">
              <a:lnSpc>
                <a:spcPct val="100000"/>
              </a:lnSpc>
              <a:spcBef>
                <a:spcPts val="1600"/>
              </a:spcBef>
              <a:spcAft>
                <a:spcPts val="0"/>
              </a:spcAft>
              <a:buNone/>
              <a:defRPr>
                <a:latin typeface="Questrial"/>
                <a:ea typeface="Questrial"/>
                <a:cs typeface="Questrial"/>
                <a:sym typeface="Questrial"/>
              </a:defRPr>
            </a:lvl4pPr>
            <a:lvl5pPr lvl="4" rtl="0">
              <a:lnSpc>
                <a:spcPct val="100000"/>
              </a:lnSpc>
              <a:spcBef>
                <a:spcPts val="1600"/>
              </a:spcBef>
              <a:spcAft>
                <a:spcPts val="0"/>
              </a:spcAft>
              <a:buNone/>
              <a:defRPr>
                <a:latin typeface="Questrial"/>
                <a:ea typeface="Questrial"/>
                <a:cs typeface="Questrial"/>
                <a:sym typeface="Questrial"/>
              </a:defRPr>
            </a:lvl5pPr>
            <a:lvl6pPr lvl="5" rtl="0">
              <a:lnSpc>
                <a:spcPct val="100000"/>
              </a:lnSpc>
              <a:spcBef>
                <a:spcPts val="1600"/>
              </a:spcBef>
              <a:spcAft>
                <a:spcPts val="0"/>
              </a:spcAft>
              <a:buNone/>
              <a:defRPr>
                <a:latin typeface="Questrial"/>
                <a:ea typeface="Questrial"/>
                <a:cs typeface="Questrial"/>
                <a:sym typeface="Questrial"/>
              </a:defRPr>
            </a:lvl6pPr>
            <a:lvl7pPr lvl="6" rtl="0">
              <a:lnSpc>
                <a:spcPct val="100000"/>
              </a:lnSpc>
              <a:spcBef>
                <a:spcPts val="1600"/>
              </a:spcBef>
              <a:spcAft>
                <a:spcPts val="0"/>
              </a:spcAft>
              <a:buNone/>
              <a:defRPr>
                <a:latin typeface="Questrial"/>
                <a:ea typeface="Questrial"/>
                <a:cs typeface="Questrial"/>
                <a:sym typeface="Questrial"/>
              </a:defRPr>
            </a:lvl7pPr>
            <a:lvl8pPr lvl="7" rtl="0">
              <a:lnSpc>
                <a:spcPct val="100000"/>
              </a:lnSpc>
              <a:spcBef>
                <a:spcPts val="1600"/>
              </a:spcBef>
              <a:spcAft>
                <a:spcPts val="0"/>
              </a:spcAft>
              <a:buNone/>
              <a:defRPr>
                <a:latin typeface="Questrial"/>
                <a:ea typeface="Questrial"/>
                <a:cs typeface="Questrial"/>
                <a:sym typeface="Questrial"/>
              </a:defRPr>
            </a:lvl8pPr>
            <a:lvl9pPr lvl="8" rtl="0">
              <a:lnSpc>
                <a:spcPct val="100000"/>
              </a:lnSpc>
              <a:spcBef>
                <a:spcPts val="1600"/>
              </a:spcBef>
              <a:spcAft>
                <a:spcPts val="1600"/>
              </a:spcAft>
              <a:buNone/>
              <a:defRPr>
                <a:latin typeface="Questrial"/>
                <a:ea typeface="Questrial"/>
                <a:cs typeface="Questrial"/>
                <a:sym typeface="Questrial"/>
              </a:defRPr>
            </a:lvl9pPr>
          </a:lstStyle>
          <a:p>
            <a:endParaRPr/>
          </a:p>
        </p:txBody>
      </p:sp>
      <p:sp>
        <p:nvSpPr>
          <p:cNvPr id="70" name="Google Shape;70;p14"/>
          <p:cNvSpPr txBox="1">
            <a:spLocks noGrp="1"/>
          </p:cNvSpPr>
          <p:nvPr>
            <p:ph type="subTitle" idx="2"/>
          </p:nvPr>
        </p:nvSpPr>
        <p:spPr>
          <a:xfrm>
            <a:off x="1698499" y="1710950"/>
            <a:ext cx="2715900" cy="39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800" b="1">
                <a:latin typeface="Josefin Sans"/>
                <a:ea typeface="Josefin Sans"/>
                <a:cs typeface="Josefin Sans"/>
                <a:sym typeface="Josefin Sans"/>
              </a:defRPr>
            </a:lvl1pPr>
            <a:lvl2pPr lvl="1" rtl="0">
              <a:lnSpc>
                <a:spcPct val="100000"/>
              </a:lnSpc>
              <a:spcBef>
                <a:spcPts val="1600"/>
              </a:spcBef>
              <a:spcAft>
                <a:spcPts val="0"/>
              </a:spcAft>
              <a:buNone/>
              <a:defRPr sz="1800" b="1">
                <a:latin typeface="Josefin Sans"/>
                <a:ea typeface="Josefin Sans"/>
                <a:cs typeface="Josefin Sans"/>
                <a:sym typeface="Josefin Sans"/>
              </a:defRPr>
            </a:lvl2pPr>
            <a:lvl3pPr lvl="2" rtl="0">
              <a:lnSpc>
                <a:spcPct val="100000"/>
              </a:lnSpc>
              <a:spcBef>
                <a:spcPts val="1600"/>
              </a:spcBef>
              <a:spcAft>
                <a:spcPts val="0"/>
              </a:spcAft>
              <a:buNone/>
              <a:defRPr sz="1800" b="1">
                <a:latin typeface="Josefin Sans"/>
                <a:ea typeface="Josefin Sans"/>
                <a:cs typeface="Josefin Sans"/>
                <a:sym typeface="Josefin Sans"/>
              </a:defRPr>
            </a:lvl3pPr>
            <a:lvl4pPr lvl="3" rtl="0">
              <a:lnSpc>
                <a:spcPct val="100000"/>
              </a:lnSpc>
              <a:spcBef>
                <a:spcPts val="1600"/>
              </a:spcBef>
              <a:spcAft>
                <a:spcPts val="0"/>
              </a:spcAft>
              <a:buNone/>
              <a:defRPr sz="1800" b="1">
                <a:latin typeface="Josefin Sans"/>
                <a:ea typeface="Josefin Sans"/>
                <a:cs typeface="Josefin Sans"/>
                <a:sym typeface="Josefin Sans"/>
              </a:defRPr>
            </a:lvl4pPr>
            <a:lvl5pPr lvl="4" rtl="0">
              <a:lnSpc>
                <a:spcPct val="100000"/>
              </a:lnSpc>
              <a:spcBef>
                <a:spcPts val="1600"/>
              </a:spcBef>
              <a:spcAft>
                <a:spcPts val="0"/>
              </a:spcAft>
              <a:buNone/>
              <a:defRPr sz="1800" b="1">
                <a:latin typeface="Josefin Sans"/>
                <a:ea typeface="Josefin Sans"/>
                <a:cs typeface="Josefin Sans"/>
                <a:sym typeface="Josefin Sans"/>
              </a:defRPr>
            </a:lvl5pPr>
            <a:lvl6pPr lvl="5" rtl="0">
              <a:lnSpc>
                <a:spcPct val="100000"/>
              </a:lnSpc>
              <a:spcBef>
                <a:spcPts val="1600"/>
              </a:spcBef>
              <a:spcAft>
                <a:spcPts val="0"/>
              </a:spcAft>
              <a:buNone/>
              <a:defRPr sz="1800" b="1">
                <a:latin typeface="Josefin Sans"/>
                <a:ea typeface="Josefin Sans"/>
                <a:cs typeface="Josefin Sans"/>
                <a:sym typeface="Josefin Sans"/>
              </a:defRPr>
            </a:lvl6pPr>
            <a:lvl7pPr lvl="6" rtl="0">
              <a:lnSpc>
                <a:spcPct val="100000"/>
              </a:lnSpc>
              <a:spcBef>
                <a:spcPts val="1600"/>
              </a:spcBef>
              <a:spcAft>
                <a:spcPts val="0"/>
              </a:spcAft>
              <a:buNone/>
              <a:defRPr sz="1800" b="1">
                <a:latin typeface="Josefin Sans"/>
                <a:ea typeface="Josefin Sans"/>
                <a:cs typeface="Josefin Sans"/>
                <a:sym typeface="Josefin Sans"/>
              </a:defRPr>
            </a:lvl7pPr>
            <a:lvl8pPr lvl="7" rtl="0">
              <a:lnSpc>
                <a:spcPct val="100000"/>
              </a:lnSpc>
              <a:spcBef>
                <a:spcPts val="1600"/>
              </a:spcBef>
              <a:spcAft>
                <a:spcPts val="0"/>
              </a:spcAft>
              <a:buNone/>
              <a:defRPr sz="1800" b="1">
                <a:latin typeface="Josefin Sans"/>
                <a:ea typeface="Josefin Sans"/>
                <a:cs typeface="Josefin Sans"/>
                <a:sym typeface="Josefin Sans"/>
              </a:defRPr>
            </a:lvl8pPr>
            <a:lvl9pPr lvl="8" rtl="0">
              <a:lnSpc>
                <a:spcPct val="100000"/>
              </a:lnSpc>
              <a:spcBef>
                <a:spcPts val="1600"/>
              </a:spcBef>
              <a:spcAft>
                <a:spcPts val="1600"/>
              </a:spcAft>
              <a:buNone/>
              <a:defRPr sz="1800" b="1">
                <a:latin typeface="Josefin Sans"/>
                <a:ea typeface="Josefin Sans"/>
                <a:cs typeface="Josefin Sans"/>
                <a:sym typeface="Josefin Sans"/>
              </a:defRPr>
            </a:lvl9pPr>
          </a:lstStyle>
          <a:p>
            <a:endParaRPr/>
          </a:p>
        </p:txBody>
      </p:sp>
      <p:sp>
        <p:nvSpPr>
          <p:cNvPr id="71" name="Google Shape;71;p14"/>
          <p:cNvSpPr txBox="1">
            <a:spLocks noGrp="1"/>
          </p:cNvSpPr>
          <p:nvPr>
            <p:ph type="title" idx="3" hasCustomPrompt="1"/>
          </p:nvPr>
        </p:nvSpPr>
        <p:spPr>
          <a:xfrm>
            <a:off x="710263" y="3290550"/>
            <a:ext cx="906000" cy="7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2" name="Google Shape;72;p14"/>
          <p:cNvSpPr txBox="1">
            <a:spLocks noGrp="1"/>
          </p:cNvSpPr>
          <p:nvPr>
            <p:ph type="subTitle" idx="4"/>
          </p:nvPr>
        </p:nvSpPr>
        <p:spPr>
          <a:xfrm>
            <a:off x="1698499" y="3560941"/>
            <a:ext cx="2715900" cy="59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sp>
        <p:nvSpPr>
          <p:cNvPr id="73" name="Google Shape;73;p14"/>
          <p:cNvSpPr txBox="1">
            <a:spLocks noGrp="1"/>
          </p:cNvSpPr>
          <p:nvPr>
            <p:ph type="subTitle" idx="5"/>
          </p:nvPr>
        </p:nvSpPr>
        <p:spPr>
          <a:xfrm>
            <a:off x="1698499" y="3162795"/>
            <a:ext cx="2715900" cy="399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800" b="1">
                <a:latin typeface="Josefin Sans"/>
                <a:ea typeface="Josefin Sans"/>
                <a:cs typeface="Josefin Sans"/>
                <a:sym typeface="Josefin Sans"/>
              </a:defRPr>
            </a:lvl1pPr>
            <a:lvl2pPr lvl="1" rtl="0">
              <a:lnSpc>
                <a:spcPct val="115000"/>
              </a:lnSpc>
              <a:spcBef>
                <a:spcPts val="1600"/>
              </a:spcBef>
              <a:spcAft>
                <a:spcPts val="0"/>
              </a:spcAft>
              <a:buNone/>
              <a:defRPr sz="1800" b="1">
                <a:latin typeface="Josefin Sans"/>
                <a:ea typeface="Josefin Sans"/>
                <a:cs typeface="Josefin Sans"/>
                <a:sym typeface="Josefin Sans"/>
              </a:defRPr>
            </a:lvl2pPr>
            <a:lvl3pPr lvl="2" rtl="0">
              <a:lnSpc>
                <a:spcPct val="115000"/>
              </a:lnSpc>
              <a:spcBef>
                <a:spcPts val="1600"/>
              </a:spcBef>
              <a:spcAft>
                <a:spcPts val="0"/>
              </a:spcAft>
              <a:buNone/>
              <a:defRPr sz="1800" b="1">
                <a:latin typeface="Josefin Sans"/>
                <a:ea typeface="Josefin Sans"/>
                <a:cs typeface="Josefin Sans"/>
                <a:sym typeface="Josefin Sans"/>
              </a:defRPr>
            </a:lvl3pPr>
            <a:lvl4pPr lvl="3" rtl="0">
              <a:lnSpc>
                <a:spcPct val="115000"/>
              </a:lnSpc>
              <a:spcBef>
                <a:spcPts val="1600"/>
              </a:spcBef>
              <a:spcAft>
                <a:spcPts val="0"/>
              </a:spcAft>
              <a:buNone/>
              <a:defRPr sz="1800" b="1">
                <a:latin typeface="Josefin Sans"/>
                <a:ea typeface="Josefin Sans"/>
                <a:cs typeface="Josefin Sans"/>
                <a:sym typeface="Josefin Sans"/>
              </a:defRPr>
            </a:lvl4pPr>
            <a:lvl5pPr lvl="4" rtl="0">
              <a:lnSpc>
                <a:spcPct val="115000"/>
              </a:lnSpc>
              <a:spcBef>
                <a:spcPts val="1600"/>
              </a:spcBef>
              <a:spcAft>
                <a:spcPts val="0"/>
              </a:spcAft>
              <a:buNone/>
              <a:defRPr sz="1800" b="1">
                <a:latin typeface="Josefin Sans"/>
                <a:ea typeface="Josefin Sans"/>
                <a:cs typeface="Josefin Sans"/>
                <a:sym typeface="Josefin Sans"/>
              </a:defRPr>
            </a:lvl5pPr>
            <a:lvl6pPr lvl="5" rtl="0">
              <a:lnSpc>
                <a:spcPct val="115000"/>
              </a:lnSpc>
              <a:spcBef>
                <a:spcPts val="1600"/>
              </a:spcBef>
              <a:spcAft>
                <a:spcPts val="0"/>
              </a:spcAft>
              <a:buNone/>
              <a:defRPr sz="1800" b="1">
                <a:latin typeface="Josefin Sans"/>
                <a:ea typeface="Josefin Sans"/>
                <a:cs typeface="Josefin Sans"/>
                <a:sym typeface="Josefin Sans"/>
              </a:defRPr>
            </a:lvl6pPr>
            <a:lvl7pPr lvl="6" rtl="0">
              <a:lnSpc>
                <a:spcPct val="115000"/>
              </a:lnSpc>
              <a:spcBef>
                <a:spcPts val="1600"/>
              </a:spcBef>
              <a:spcAft>
                <a:spcPts val="0"/>
              </a:spcAft>
              <a:buNone/>
              <a:defRPr sz="1800" b="1">
                <a:latin typeface="Josefin Sans"/>
                <a:ea typeface="Josefin Sans"/>
                <a:cs typeface="Josefin Sans"/>
                <a:sym typeface="Josefin Sans"/>
              </a:defRPr>
            </a:lvl7pPr>
            <a:lvl8pPr lvl="7" rtl="0">
              <a:lnSpc>
                <a:spcPct val="115000"/>
              </a:lnSpc>
              <a:spcBef>
                <a:spcPts val="1600"/>
              </a:spcBef>
              <a:spcAft>
                <a:spcPts val="0"/>
              </a:spcAft>
              <a:buNone/>
              <a:defRPr sz="1800" b="1">
                <a:latin typeface="Josefin Sans"/>
                <a:ea typeface="Josefin Sans"/>
                <a:cs typeface="Josefin Sans"/>
                <a:sym typeface="Josefin Sans"/>
              </a:defRPr>
            </a:lvl8pPr>
            <a:lvl9pPr lvl="8" rtl="0">
              <a:lnSpc>
                <a:spcPct val="115000"/>
              </a:lnSpc>
              <a:spcBef>
                <a:spcPts val="1600"/>
              </a:spcBef>
              <a:spcAft>
                <a:spcPts val="1600"/>
              </a:spcAft>
              <a:buNone/>
              <a:defRPr sz="1800" b="1">
                <a:latin typeface="Josefin Sans"/>
                <a:ea typeface="Josefin Sans"/>
                <a:cs typeface="Josefin Sans"/>
                <a:sym typeface="Josefin Sans"/>
              </a:defRPr>
            </a:lvl9pPr>
          </a:lstStyle>
          <a:p>
            <a:endParaRPr/>
          </a:p>
        </p:txBody>
      </p:sp>
      <p:sp>
        <p:nvSpPr>
          <p:cNvPr id="74" name="Google Shape;74;p14"/>
          <p:cNvSpPr txBox="1">
            <a:spLocks noGrp="1"/>
          </p:cNvSpPr>
          <p:nvPr>
            <p:ph type="title" idx="6" hasCustomPrompt="1"/>
          </p:nvPr>
        </p:nvSpPr>
        <p:spPr>
          <a:xfrm>
            <a:off x="4529213" y="1838700"/>
            <a:ext cx="906000" cy="7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5" name="Google Shape;75;p14"/>
          <p:cNvSpPr txBox="1">
            <a:spLocks noGrp="1"/>
          </p:cNvSpPr>
          <p:nvPr>
            <p:ph type="subTitle" idx="7"/>
          </p:nvPr>
        </p:nvSpPr>
        <p:spPr>
          <a:xfrm>
            <a:off x="5708099" y="2110883"/>
            <a:ext cx="2715900" cy="59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1600"/>
              </a:spcBef>
              <a:spcAft>
                <a:spcPts val="0"/>
              </a:spcAft>
              <a:buNone/>
              <a:defRPr/>
            </a:lvl2pPr>
            <a:lvl3pPr lvl="2" rtl="0">
              <a:lnSpc>
                <a:spcPct val="100000"/>
              </a:lnSpc>
              <a:spcBef>
                <a:spcPts val="1600"/>
              </a:spcBef>
              <a:spcAft>
                <a:spcPts val="0"/>
              </a:spcAft>
              <a:buNone/>
              <a:defRPr/>
            </a:lvl3pPr>
            <a:lvl4pPr lvl="3" rtl="0">
              <a:lnSpc>
                <a:spcPct val="100000"/>
              </a:lnSpc>
              <a:spcBef>
                <a:spcPts val="1600"/>
              </a:spcBef>
              <a:spcAft>
                <a:spcPts val="0"/>
              </a:spcAft>
              <a:buNone/>
              <a:defRPr/>
            </a:lvl4pPr>
            <a:lvl5pPr lvl="4" rtl="0">
              <a:lnSpc>
                <a:spcPct val="100000"/>
              </a:lnSpc>
              <a:spcBef>
                <a:spcPts val="1600"/>
              </a:spcBef>
              <a:spcAft>
                <a:spcPts val="0"/>
              </a:spcAft>
              <a:buNone/>
              <a:defRPr/>
            </a:lvl5pPr>
            <a:lvl6pPr lvl="5" rtl="0">
              <a:lnSpc>
                <a:spcPct val="100000"/>
              </a:lnSpc>
              <a:spcBef>
                <a:spcPts val="1600"/>
              </a:spcBef>
              <a:spcAft>
                <a:spcPts val="0"/>
              </a:spcAft>
              <a:buNone/>
              <a:defRPr/>
            </a:lvl6pPr>
            <a:lvl7pPr lvl="6" rtl="0">
              <a:lnSpc>
                <a:spcPct val="100000"/>
              </a:lnSpc>
              <a:spcBef>
                <a:spcPts val="1600"/>
              </a:spcBef>
              <a:spcAft>
                <a:spcPts val="0"/>
              </a:spcAft>
              <a:buNone/>
              <a:defRPr/>
            </a:lvl7pPr>
            <a:lvl8pPr lvl="7" rtl="0">
              <a:lnSpc>
                <a:spcPct val="100000"/>
              </a:lnSpc>
              <a:spcBef>
                <a:spcPts val="1600"/>
              </a:spcBef>
              <a:spcAft>
                <a:spcPts val="0"/>
              </a:spcAft>
              <a:buNone/>
              <a:defRPr/>
            </a:lvl8pPr>
            <a:lvl9pPr lvl="8" rtl="0">
              <a:lnSpc>
                <a:spcPct val="100000"/>
              </a:lnSpc>
              <a:spcBef>
                <a:spcPts val="1600"/>
              </a:spcBef>
              <a:spcAft>
                <a:spcPts val="1600"/>
              </a:spcAft>
              <a:buNone/>
              <a:defRPr/>
            </a:lvl9pPr>
          </a:lstStyle>
          <a:p>
            <a:endParaRPr/>
          </a:p>
        </p:txBody>
      </p:sp>
      <p:sp>
        <p:nvSpPr>
          <p:cNvPr id="76" name="Google Shape;76;p14"/>
          <p:cNvSpPr txBox="1">
            <a:spLocks noGrp="1"/>
          </p:cNvSpPr>
          <p:nvPr>
            <p:ph type="title" idx="8" hasCustomPrompt="1"/>
          </p:nvPr>
        </p:nvSpPr>
        <p:spPr>
          <a:xfrm>
            <a:off x="4529213" y="3290550"/>
            <a:ext cx="906000" cy="7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7" name="Google Shape;77;p14"/>
          <p:cNvSpPr txBox="1">
            <a:spLocks noGrp="1"/>
          </p:cNvSpPr>
          <p:nvPr>
            <p:ph type="subTitle" idx="9"/>
          </p:nvPr>
        </p:nvSpPr>
        <p:spPr>
          <a:xfrm>
            <a:off x="5708099" y="3560941"/>
            <a:ext cx="2715900" cy="59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78" name="Google Shape;78;p14"/>
          <p:cNvSpPr txBox="1">
            <a:spLocks noGrp="1"/>
          </p:cNvSpPr>
          <p:nvPr>
            <p:ph type="subTitle" idx="13"/>
          </p:nvPr>
        </p:nvSpPr>
        <p:spPr>
          <a:xfrm>
            <a:off x="5708099" y="3162795"/>
            <a:ext cx="2715900" cy="399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800" b="1">
                <a:latin typeface="Josefin Sans"/>
                <a:ea typeface="Josefin Sans"/>
                <a:cs typeface="Josefin Sans"/>
                <a:sym typeface="Josefin Sans"/>
              </a:defRPr>
            </a:lvl1pPr>
            <a:lvl2pPr lvl="1" rtl="0">
              <a:lnSpc>
                <a:spcPct val="115000"/>
              </a:lnSpc>
              <a:spcBef>
                <a:spcPts val="1600"/>
              </a:spcBef>
              <a:spcAft>
                <a:spcPts val="0"/>
              </a:spcAft>
              <a:buNone/>
              <a:defRPr sz="1800" b="1">
                <a:latin typeface="Josefin Sans"/>
                <a:ea typeface="Josefin Sans"/>
                <a:cs typeface="Josefin Sans"/>
                <a:sym typeface="Josefin Sans"/>
              </a:defRPr>
            </a:lvl2pPr>
            <a:lvl3pPr lvl="2" rtl="0">
              <a:lnSpc>
                <a:spcPct val="115000"/>
              </a:lnSpc>
              <a:spcBef>
                <a:spcPts val="1600"/>
              </a:spcBef>
              <a:spcAft>
                <a:spcPts val="0"/>
              </a:spcAft>
              <a:buNone/>
              <a:defRPr sz="1800" b="1">
                <a:latin typeface="Josefin Sans"/>
                <a:ea typeface="Josefin Sans"/>
                <a:cs typeface="Josefin Sans"/>
                <a:sym typeface="Josefin Sans"/>
              </a:defRPr>
            </a:lvl3pPr>
            <a:lvl4pPr lvl="3" rtl="0">
              <a:lnSpc>
                <a:spcPct val="115000"/>
              </a:lnSpc>
              <a:spcBef>
                <a:spcPts val="1600"/>
              </a:spcBef>
              <a:spcAft>
                <a:spcPts val="0"/>
              </a:spcAft>
              <a:buNone/>
              <a:defRPr sz="1800" b="1">
                <a:latin typeface="Josefin Sans"/>
                <a:ea typeface="Josefin Sans"/>
                <a:cs typeface="Josefin Sans"/>
                <a:sym typeface="Josefin Sans"/>
              </a:defRPr>
            </a:lvl4pPr>
            <a:lvl5pPr lvl="4" rtl="0">
              <a:lnSpc>
                <a:spcPct val="115000"/>
              </a:lnSpc>
              <a:spcBef>
                <a:spcPts val="1600"/>
              </a:spcBef>
              <a:spcAft>
                <a:spcPts val="0"/>
              </a:spcAft>
              <a:buNone/>
              <a:defRPr sz="1800" b="1">
                <a:latin typeface="Josefin Sans"/>
                <a:ea typeface="Josefin Sans"/>
                <a:cs typeface="Josefin Sans"/>
                <a:sym typeface="Josefin Sans"/>
              </a:defRPr>
            </a:lvl5pPr>
            <a:lvl6pPr lvl="5" rtl="0">
              <a:lnSpc>
                <a:spcPct val="115000"/>
              </a:lnSpc>
              <a:spcBef>
                <a:spcPts val="1600"/>
              </a:spcBef>
              <a:spcAft>
                <a:spcPts val="0"/>
              </a:spcAft>
              <a:buNone/>
              <a:defRPr sz="1800" b="1">
                <a:latin typeface="Josefin Sans"/>
                <a:ea typeface="Josefin Sans"/>
                <a:cs typeface="Josefin Sans"/>
                <a:sym typeface="Josefin Sans"/>
              </a:defRPr>
            </a:lvl6pPr>
            <a:lvl7pPr lvl="6" rtl="0">
              <a:lnSpc>
                <a:spcPct val="115000"/>
              </a:lnSpc>
              <a:spcBef>
                <a:spcPts val="1600"/>
              </a:spcBef>
              <a:spcAft>
                <a:spcPts val="0"/>
              </a:spcAft>
              <a:buNone/>
              <a:defRPr sz="1800" b="1">
                <a:latin typeface="Josefin Sans"/>
                <a:ea typeface="Josefin Sans"/>
                <a:cs typeface="Josefin Sans"/>
                <a:sym typeface="Josefin Sans"/>
              </a:defRPr>
            </a:lvl7pPr>
            <a:lvl8pPr lvl="7" rtl="0">
              <a:lnSpc>
                <a:spcPct val="115000"/>
              </a:lnSpc>
              <a:spcBef>
                <a:spcPts val="1600"/>
              </a:spcBef>
              <a:spcAft>
                <a:spcPts val="0"/>
              </a:spcAft>
              <a:buNone/>
              <a:defRPr sz="1800" b="1">
                <a:latin typeface="Josefin Sans"/>
                <a:ea typeface="Josefin Sans"/>
                <a:cs typeface="Josefin Sans"/>
                <a:sym typeface="Josefin Sans"/>
              </a:defRPr>
            </a:lvl8pPr>
            <a:lvl9pPr lvl="8" rtl="0">
              <a:lnSpc>
                <a:spcPct val="115000"/>
              </a:lnSpc>
              <a:spcBef>
                <a:spcPts val="1600"/>
              </a:spcBef>
              <a:spcAft>
                <a:spcPts val="1600"/>
              </a:spcAft>
              <a:buNone/>
              <a:defRPr sz="1800" b="1">
                <a:latin typeface="Josefin Sans"/>
                <a:ea typeface="Josefin Sans"/>
                <a:cs typeface="Josefin Sans"/>
                <a:sym typeface="Josefin Sans"/>
              </a:defRPr>
            </a:lvl9pPr>
          </a:lstStyle>
          <a:p>
            <a:endParaRPr/>
          </a:p>
        </p:txBody>
      </p:sp>
      <p:sp>
        <p:nvSpPr>
          <p:cNvPr id="79" name="Google Shape;79;p14"/>
          <p:cNvSpPr txBox="1">
            <a:spLocks noGrp="1"/>
          </p:cNvSpPr>
          <p:nvPr>
            <p:ph type="subTitle" idx="14"/>
          </p:nvPr>
        </p:nvSpPr>
        <p:spPr>
          <a:xfrm>
            <a:off x="5708099" y="1710950"/>
            <a:ext cx="2715900" cy="399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None/>
              <a:defRPr sz="1800" b="1">
                <a:latin typeface="Josefin Sans"/>
                <a:ea typeface="Josefin Sans"/>
                <a:cs typeface="Josefin Sans"/>
                <a:sym typeface="Josefin Sans"/>
              </a:defRPr>
            </a:lvl1pPr>
            <a:lvl2pPr lvl="1" rtl="0">
              <a:lnSpc>
                <a:spcPct val="115000"/>
              </a:lnSpc>
              <a:spcBef>
                <a:spcPts val="1600"/>
              </a:spcBef>
              <a:spcAft>
                <a:spcPts val="0"/>
              </a:spcAft>
              <a:buNone/>
              <a:defRPr sz="1800" b="1">
                <a:latin typeface="Josefin Sans"/>
                <a:ea typeface="Josefin Sans"/>
                <a:cs typeface="Josefin Sans"/>
                <a:sym typeface="Josefin Sans"/>
              </a:defRPr>
            </a:lvl2pPr>
            <a:lvl3pPr lvl="2" rtl="0">
              <a:lnSpc>
                <a:spcPct val="115000"/>
              </a:lnSpc>
              <a:spcBef>
                <a:spcPts val="1600"/>
              </a:spcBef>
              <a:spcAft>
                <a:spcPts val="0"/>
              </a:spcAft>
              <a:buNone/>
              <a:defRPr sz="1800" b="1">
                <a:latin typeface="Josefin Sans"/>
                <a:ea typeface="Josefin Sans"/>
                <a:cs typeface="Josefin Sans"/>
                <a:sym typeface="Josefin Sans"/>
              </a:defRPr>
            </a:lvl3pPr>
            <a:lvl4pPr lvl="3" rtl="0">
              <a:lnSpc>
                <a:spcPct val="115000"/>
              </a:lnSpc>
              <a:spcBef>
                <a:spcPts val="1600"/>
              </a:spcBef>
              <a:spcAft>
                <a:spcPts val="0"/>
              </a:spcAft>
              <a:buNone/>
              <a:defRPr sz="1800" b="1">
                <a:latin typeface="Josefin Sans"/>
                <a:ea typeface="Josefin Sans"/>
                <a:cs typeface="Josefin Sans"/>
                <a:sym typeface="Josefin Sans"/>
              </a:defRPr>
            </a:lvl4pPr>
            <a:lvl5pPr lvl="4" rtl="0">
              <a:lnSpc>
                <a:spcPct val="115000"/>
              </a:lnSpc>
              <a:spcBef>
                <a:spcPts val="1600"/>
              </a:spcBef>
              <a:spcAft>
                <a:spcPts val="0"/>
              </a:spcAft>
              <a:buNone/>
              <a:defRPr sz="1800" b="1">
                <a:latin typeface="Josefin Sans"/>
                <a:ea typeface="Josefin Sans"/>
                <a:cs typeface="Josefin Sans"/>
                <a:sym typeface="Josefin Sans"/>
              </a:defRPr>
            </a:lvl5pPr>
            <a:lvl6pPr lvl="5" rtl="0">
              <a:lnSpc>
                <a:spcPct val="115000"/>
              </a:lnSpc>
              <a:spcBef>
                <a:spcPts val="1600"/>
              </a:spcBef>
              <a:spcAft>
                <a:spcPts val="0"/>
              </a:spcAft>
              <a:buNone/>
              <a:defRPr sz="1800" b="1">
                <a:latin typeface="Josefin Sans"/>
                <a:ea typeface="Josefin Sans"/>
                <a:cs typeface="Josefin Sans"/>
                <a:sym typeface="Josefin Sans"/>
              </a:defRPr>
            </a:lvl6pPr>
            <a:lvl7pPr lvl="6" rtl="0">
              <a:lnSpc>
                <a:spcPct val="115000"/>
              </a:lnSpc>
              <a:spcBef>
                <a:spcPts val="1600"/>
              </a:spcBef>
              <a:spcAft>
                <a:spcPts val="0"/>
              </a:spcAft>
              <a:buNone/>
              <a:defRPr sz="1800" b="1">
                <a:latin typeface="Josefin Sans"/>
                <a:ea typeface="Josefin Sans"/>
                <a:cs typeface="Josefin Sans"/>
                <a:sym typeface="Josefin Sans"/>
              </a:defRPr>
            </a:lvl7pPr>
            <a:lvl8pPr lvl="7" rtl="0">
              <a:lnSpc>
                <a:spcPct val="115000"/>
              </a:lnSpc>
              <a:spcBef>
                <a:spcPts val="1600"/>
              </a:spcBef>
              <a:spcAft>
                <a:spcPts val="0"/>
              </a:spcAft>
              <a:buNone/>
              <a:defRPr sz="1800" b="1">
                <a:latin typeface="Josefin Sans"/>
                <a:ea typeface="Josefin Sans"/>
                <a:cs typeface="Josefin Sans"/>
                <a:sym typeface="Josefin Sans"/>
              </a:defRPr>
            </a:lvl8pPr>
            <a:lvl9pPr lvl="8" rtl="0">
              <a:lnSpc>
                <a:spcPct val="115000"/>
              </a:lnSpc>
              <a:spcBef>
                <a:spcPts val="1600"/>
              </a:spcBef>
              <a:spcAft>
                <a:spcPts val="1600"/>
              </a:spcAft>
              <a:buNone/>
              <a:defRPr sz="1800" b="1">
                <a:latin typeface="Josefin Sans"/>
                <a:ea typeface="Josefin Sans"/>
                <a:cs typeface="Josefin Sans"/>
                <a:sym typeface="Josefin Sans"/>
              </a:defRPr>
            </a:lvl9pPr>
          </a:lstStyle>
          <a:p>
            <a:endParaRPr/>
          </a:p>
        </p:txBody>
      </p:sp>
      <p:sp>
        <p:nvSpPr>
          <p:cNvPr id="80" name="Google Shape;80;p14"/>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and credits">
  <p:cSld name="SECTION_TITLE_AND_DESCRIPTION_1">
    <p:bg>
      <p:bgPr>
        <a:solidFill>
          <a:schemeClr val="accent3"/>
        </a:solidFill>
        <a:effectLst/>
      </p:bgPr>
    </p:bg>
    <p:spTree>
      <p:nvGrpSpPr>
        <p:cNvPr id="1" name="Shape 194"/>
        <p:cNvGrpSpPr/>
        <p:nvPr/>
      </p:nvGrpSpPr>
      <p:grpSpPr>
        <a:xfrm>
          <a:off x="0" y="0"/>
          <a:ext cx="0" cy="0"/>
          <a:chOff x="0" y="0"/>
          <a:chExt cx="0" cy="0"/>
        </a:xfrm>
      </p:grpSpPr>
      <p:sp>
        <p:nvSpPr>
          <p:cNvPr id="195" name="Google Shape;195;p26"/>
          <p:cNvSpPr/>
          <p:nvPr/>
        </p:nvSpPr>
        <p:spPr>
          <a:xfrm rot="8999989">
            <a:off x="-1009930" y="-1174637"/>
            <a:ext cx="9359200" cy="7816898"/>
          </a:xfrm>
          <a:custGeom>
            <a:avLst/>
            <a:gdLst/>
            <a:ahLst/>
            <a:cxnLst/>
            <a:rect l="l" t="t" r="r" b="b"/>
            <a:pathLst>
              <a:path w="3079" h="2573" extrusionOk="0">
                <a:moveTo>
                  <a:pt x="1032" y="0"/>
                </a:moveTo>
                <a:cubicBezTo>
                  <a:pt x="999" y="0"/>
                  <a:pt x="963" y="1"/>
                  <a:pt x="925" y="2"/>
                </a:cubicBezTo>
                <a:cubicBezTo>
                  <a:pt x="420" y="25"/>
                  <a:pt x="1" y="554"/>
                  <a:pt x="0" y="1155"/>
                </a:cubicBezTo>
                <a:cubicBezTo>
                  <a:pt x="0" y="1168"/>
                  <a:pt x="1" y="1182"/>
                  <a:pt x="1" y="1195"/>
                </a:cubicBezTo>
                <a:cubicBezTo>
                  <a:pt x="20" y="1813"/>
                  <a:pt x="308" y="2145"/>
                  <a:pt x="308" y="2145"/>
                </a:cubicBezTo>
                <a:cubicBezTo>
                  <a:pt x="308" y="2145"/>
                  <a:pt x="633" y="2556"/>
                  <a:pt x="1187" y="2573"/>
                </a:cubicBezTo>
                <a:cubicBezTo>
                  <a:pt x="1200" y="2573"/>
                  <a:pt x="1213" y="2573"/>
                  <a:pt x="1226" y="2573"/>
                </a:cubicBezTo>
                <a:cubicBezTo>
                  <a:pt x="1764" y="2573"/>
                  <a:pt x="2247" y="2238"/>
                  <a:pt x="2646" y="1974"/>
                </a:cubicBezTo>
                <a:cubicBezTo>
                  <a:pt x="2928" y="1789"/>
                  <a:pt x="3079" y="1517"/>
                  <a:pt x="3079" y="1244"/>
                </a:cubicBezTo>
                <a:cubicBezTo>
                  <a:pt x="3079" y="1122"/>
                  <a:pt x="3048" y="999"/>
                  <a:pt x="2985" y="883"/>
                </a:cubicBezTo>
                <a:cubicBezTo>
                  <a:pt x="2781" y="512"/>
                  <a:pt x="2410" y="639"/>
                  <a:pt x="1965" y="377"/>
                </a:cubicBezTo>
                <a:cubicBezTo>
                  <a:pt x="1553" y="135"/>
                  <a:pt x="1455" y="0"/>
                  <a:pt x="1032"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26"/>
          <p:cNvSpPr txBox="1">
            <a:spLocks noGrp="1"/>
          </p:cNvSpPr>
          <p:nvPr>
            <p:ph type="title"/>
          </p:nvPr>
        </p:nvSpPr>
        <p:spPr>
          <a:xfrm>
            <a:off x="1334525" y="540000"/>
            <a:ext cx="6616800" cy="144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197" name="Google Shape;197;p26"/>
          <p:cNvSpPr txBox="1">
            <a:spLocks noGrp="1"/>
          </p:cNvSpPr>
          <p:nvPr>
            <p:ph type="subTitle" idx="1"/>
          </p:nvPr>
        </p:nvSpPr>
        <p:spPr>
          <a:xfrm>
            <a:off x="2544400" y="1985450"/>
            <a:ext cx="4197000" cy="124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b="1"/>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8" name="Google Shape;198;p26"/>
          <p:cNvSpPr txBox="1"/>
          <p:nvPr/>
        </p:nvSpPr>
        <p:spPr>
          <a:xfrm>
            <a:off x="1486350" y="3995575"/>
            <a:ext cx="6171300" cy="438900"/>
          </a:xfrm>
          <a:prstGeom prst="rect">
            <a:avLst/>
          </a:prstGeom>
          <a:noFill/>
          <a:ln>
            <a:noFill/>
          </a:ln>
        </p:spPr>
        <p:txBody>
          <a:bodyPr spcFirstLastPara="1" wrap="square" lIns="91425" tIns="91425" rIns="91425" bIns="91425" anchor="b" anchorCtr="0">
            <a:noAutofit/>
          </a:bodyPr>
          <a:lstStyle/>
          <a:p>
            <a:pPr marL="0" lvl="0" indent="0" algn="ctr" rtl="0">
              <a:spcBef>
                <a:spcPts val="300"/>
              </a:spcBef>
              <a:spcAft>
                <a:spcPts val="0"/>
              </a:spcAft>
              <a:buNone/>
            </a:pPr>
            <a:r>
              <a:rPr lang="en" sz="1200" b="1">
                <a:solidFill>
                  <a:schemeClr val="dk1"/>
                </a:solidFill>
                <a:latin typeface="Questrial"/>
                <a:ea typeface="Questrial"/>
                <a:cs typeface="Questrial"/>
                <a:sym typeface="Questrial"/>
              </a:rPr>
              <a:t>CREDITS</a:t>
            </a:r>
            <a:r>
              <a:rPr lang="en" sz="1200">
                <a:solidFill>
                  <a:schemeClr val="dk1"/>
                </a:solidFill>
                <a:latin typeface="Questrial"/>
                <a:ea typeface="Questrial"/>
                <a:cs typeface="Questrial"/>
                <a:sym typeface="Questrial"/>
              </a:rPr>
              <a:t>: This presentation template was created by </a:t>
            </a:r>
            <a:r>
              <a:rPr lang="en" sz="1200" b="1">
                <a:solidFill>
                  <a:schemeClr val="dk1"/>
                </a:solidFill>
                <a:uFill>
                  <a:noFill/>
                </a:uFill>
                <a:latin typeface="Questrial"/>
                <a:ea typeface="Questrial"/>
                <a:cs typeface="Questrial"/>
                <a:sym typeface="Questrial"/>
                <a:hlinkClick r:id="rId2">
                  <a:extLst>
                    <a:ext uri="{A12FA001-AC4F-418D-AE19-62706E023703}">
                      <ahyp:hlinkClr xmlns:ahyp="http://schemas.microsoft.com/office/drawing/2018/hyperlinkcolor" val="tx"/>
                    </a:ext>
                  </a:extLst>
                </a:hlinkClick>
              </a:rPr>
              <a:t>Slidesgo</a:t>
            </a:r>
            <a:r>
              <a:rPr lang="en" sz="1200">
                <a:solidFill>
                  <a:schemeClr val="dk1"/>
                </a:solidFill>
                <a:latin typeface="Questrial"/>
                <a:ea typeface="Questrial"/>
                <a:cs typeface="Questrial"/>
                <a:sym typeface="Questrial"/>
              </a:rPr>
              <a:t>, including icons by </a:t>
            </a:r>
            <a:r>
              <a:rPr lang="en" sz="1200" b="1">
                <a:solidFill>
                  <a:schemeClr val="dk1"/>
                </a:solidFill>
                <a:uFill>
                  <a:noFill/>
                </a:uFill>
                <a:latin typeface="Questrial"/>
                <a:ea typeface="Questrial"/>
                <a:cs typeface="Questrial"/>
                <a:sym typeface="Questrial"/>
                <a:hlinkClick r:id="rId3">
                  <a:extLst>
                    <a:ext uri="{A12FA001-AC4F-418D-AE19-62706E023703}">
                      <ahyp:hlinkClr xmlns:ahyp="http://schemas.microsoft.com/office/drawing/2018/hyperlinkcolor" val="tx"/>
                    </a:ext>
                  </a:extLst>
                </a:hlinkClick>
              </a:rPr>
              <a:t>Flaticon</a:t>
            </a:r>
            <a:r>
              <a:rPr lang="en" sz="1200">
                <a:solidFill>
                  <a:schemeClr val="dk1"/>
                </a:solidFill>
                <a:latin typeface="Questrial"/>
                <a:ea typeface="Questrial"/>
                <a:cs typeface="Questrial"/>
                <a:sym typeface="Questrial"/>
              </a:rPr>
              <a:t>, and infographics &amp; images by </a:t>
            </a:r>
            <a:r>
              <a:rPr lang="en" sz="1200" b="1">
                <a:solidFill>
                  <a:schemeClr val="dk1"/>
                </a:solidFill>
                <a:uFill>
                  <a:noFill/>
                </a:uFill>
                <a:latin typeface="Questrial"/>
                <a:ea typeface="Questrial"/>
                <a:cs typeface="Questrial"/>
                <a:sym typeface="Questrial"/>
                <a:hlinkClick r:id="rId4">
                  <a:extLst>
                    <a:ext uri="{A12FA001-AC4F-418D-AE19-62706E023703}">
                      <ahyp:hlinkClr xmlns:ahyp="http://schemas.microsoft.com/office/drawing/2018/hyperlinkcolor" val="tx"/>
                    </a:ext>
                  </a:extLst>
                </a:hlinkClick>
              </a:rPr>
              <a:t>Freepik</a:t>
            </a:r>
            <a:r>
              <a:rPr lang="en" sz="1200" b="1">
                <a:solidFill>
                  <a:schemeClr val="dk1"/>
                </a:solidFill>
                <a:latin typeface="Questrial"/>
                <a:ea typeface="Questrial"/>
                <a:cs typeface="Questrial"/>
                <a:sym typeface="Questrial"/>
              </a:rPr>
              <a:t> </a:t>
            </a:r>
            <a:r>
              <a:rPr lang="en" sz="1200">
                <a:solidFill>
                  <a:schemeClr val="dk1"/>
                </a:solidFill>
                <a:latin typeface="Questrial"/>
                <a:ea typeface="Questrial"/>
                <a:cs typeface="Questrial"/>
                <a:sym typeface="Questrial"/>
              </a:rPr>
              <a:t>and illustrations by</a:t>
            </a:r>
            <a:r>
              <a:rPr lang="en" sz="1200" b="1">
                <a:solidFill>
                  <a:schemeClr val="dk1"/>
                </a:solidFill>
                <a:latin typeface="Questrial"/>
                <a:ea typeface="Questrial"/>
                <a:cs typeface="Questrial"/>
                <a:sym typeface="Questrial"/>
              </a:rPr>
              <a:t> </a:t>
            </a:r>
            <a:r>
              <a:rPr lang="en" sz="1200" b="1">
                <a:solidFill>
                  <a:schemeClr val="dk1"/>
                </a:solidFill>
                <a:uFill>
                  <a:noFill/>
                </a:uFill>
                <a:latin typeface="Questrial"/>
                <a:ea typeface="Questrial"/>
                <a:cs typeface="Questrial"/>
                <a:sym typeface="Questrial"/>
                <a:hlinkClick r:id="rId5">
                  <a:extLst>
                    <a:ext uri="{A12FA001-AC4F-418D-AE19-62706E023703}">
                      <ahyp:hlinkClr xmlns:ahyp="http://schemas.microsoft.com/office/drawing/2018/hyperlinkcolor" val="tx"/>
                    </a:ext>
                  </a:extLst>
                </a:hlinkClick>
              </a:rPr>
              <a:t>Stories</a:t>
            </a:r>
            <a:endParaRPr sz="1200">
              <a:solidFill>
                <a:schemeClr val="dk1"/>
              </a:solidFill>
              <a:latin typeface="Questrial"/>
              <a:ea typeface="Questrial"/>
              <a:cs typeface="Questrial"/>
              <a:sym typeface="Quest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1619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Questrial"/>
              <a:buChar char="●"/>
              <a:defRPr>
                <a:solidFill>
                  <a:schemeClr val="dk2"/>
                </a:solidFill>
                <a:latin typeface="Questrial"/>
                <a:ea typeface="Questrial"/>
                <a:cs typeface="Questrial"/>
                <a:sym typeface="Questrial"/>
              </a:defRPr>
            </a:lvl1pPr>
            <a:lvl2pPr marL="914400" lvl="1"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2pPr>
            <a:lvl3pPr marL="1371600" lvl="2"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3pPr>
            <a:lvl4pPr marL="1828800" lvl="3"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4pPr>
            <a:lvl5pPr marL="2286000" lvl="4"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5pPr>
            <a:lvl6pPr marL="2743200" lvl="5" indent="-330200">
              <a:lnSpc>
                <a:spcPct val="100000"/>
              </a:lnSpc>
              <a:spcBef>
                <a:spcPts val="1600"/>
              </a:spcBef>
              <a:spcAft>
                <a:spcPts val="0"/>
              </a:spcAft>
              <a:buClr>
                <a:schemeClr val="dk2"/>
              </a:buClr>
              <a:buSzPts val="1600"/>
              <a:buFont typeface="Questrial"/>
              <a:buChar char="■"/>
              <a:defRPr sz="1600">
                <a:solidFill>
                  <a:schemeClr val="dk2"/>
                </a:solidFill>
                <a:latin typeface="Questrial"/>
                <a:ea typeface="Questrial"/>
                <a:cs typeface="Questrial"/>
                <a:sym typeface="Questrial"/>
              </a:defRPr>
            </a:lvl6pPr>
            <a:lvl7pPr marL="3200400" lvl="6"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7pPr>
            <a:lvl8pPr marL="3657600" lvl="7" indent="-317500">
              <a:lnSpc>
                <a:spcPct val="100000"/>
              </a:lnSpc>
              <a:spcBef>
                <a:spcPts val="1600"/>
              </a:spcBef>
              <a:spcAft>
                <a:spcPts val="0"/>
              </a:spcAft>
              <a:buClr>
                <a:schemeClr val="dk2"/>
              </a:buClr>
              <a:buSzPts val="1400"/>
              <a:buFont typeface="Questrial"/>
              <a:buChar char="○"/>
              <a:defRPr>
                <a:solidFill>
                  <a:schemeClr val="dk2"/>
                </a:solidFill>
                <a:latin typeface="Questrial"/>
                <a:ea typeface="Questrial"/>
                <a:cs typeface="Questrial"/>
                <a:sym typeface="Questrial"/>
              </a:defRPr>
            </a:lvl8pPr>
            <a:lvl9pPr marL="4114800" lvl="8" indent="-317500">
              <a:lnSpc>
                <a:spcPct val="100000"/>
              </a:lnSpc>
              <a:spcBef>
                <a:spcPts val="1600"/>
              </a:spcBef>
              <a:spcAft>
                <a:spcPts val="1600"/>
              </a:spcAft>
              <a:buClr>
                <a:schemeClr val="dk2"/>
              </a:buClr>
              <a:buSzPts val="1400"/>
              <a:buFont typeface="Questrial"/>
              <a:buChar char="■"/>
              <a:defRPr>
                <a:solidFill>
                  <a:schemeClr val="dk2"/>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6" r:id="rId5"/>
    <p:sldLayoutId id="2147483657" r:id="rId6"/>
    <p:sldLayoutId id="2147483658" r:id="rId7"/>
    <p:sldLayoutId id="2147483660" r:id="rId8"/>
    <p:sldLayoutId id="2147483672" r:id="rId9"/>
    <p:sldLayoutId id="2147483674" r:id="rId10"/>
    <p:sldLayoutId id="2147483675" r:id="rId11"/>
    <p:sldLayoutId id="214748368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07B3ABE-AF27-C60F-D109-F8F0AFBEE55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38818"/>
          <a:stretch/>
        </p:blipFill>
        <p:spPr bwMode="auto">
          <a:xfrm>
            <a:off x="0" y="1551330"/>
            <a:ext cx="9143973" cy="3605549"/>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4D76E574-6F12-2143-ACF1-0D21437251FC}"/>
              </a:ext>
            </a:extLst>
          </p:cNvPr>
          <p:cNvSpPr>
            <a:spLocks noGrp="1"/>
          </p:cNvSpPr>
          <p:nvPr>
            <p:ph type="title"/>
          </p:nvPr>
        </p:nvSpPr>
        <p:spPr/>
        <p:txBody>
          <a:bodyPr/>
          <a:lstStyle/>
          <a:p>
            <a:r>
              <a:rPr lang="en-US"/>
              <a:t>Get Outside Alliance</a:t>
            </a:r>
          </a:p>
        </p:txBody>
      </p:sp>
      <p:sp>
        <p:nvSpPr>
          <p:cNvPr id="4" name="Text Placeholder 3">
            <a:extLst>
              <a:ext uri="{FF2B5EF4-FFF2-40B4-BE49-F238E27FC236}">
                <a16:creationId xmlns:a16="http://schemas.microsoft.com/office/drawing/2014/main" id="{6DA12B50-D0A7-6B4C-AB28-27EC387C517A}"/>
              </a:ext>
            </a:extLst>
          </p:cNvPr>
          <p:cNvSpPr>
            <a:spLocks noGrp="1"/>
          </p:cNvSpPr>
          <p:nvPr>
            <p:ph type="body" sz="quarter" idx="21"/>
          </p:nvPr>
        </p:nvSpPr>
        <p:spPr/>
        <p:txBody>
          <a:bodyPr/>
          <a:lstStyle/>
          <a:p>
            <a:r>
              <a:rPr lang="en-US">
                <a:solidFill>
                  <a:schemeClr val="accent2"/>
                </a:solidFill>
              </a:rPr>
              <a:t>Web app dashboard --Team 2</a:t>
            </a:r>
          </a:p>
          <a:p>
            <a:endParaRPr lang="en-US"/>
          </a:p>
        </p:txBody>
      </p:sp>
      <p:sp>
        <p:nvSpPr>
          <p:cNvPr id="5" name="Text Placeholder 4">
            <a:extLst>
              <a:ext uri="{FF2B5EF4-FFF2-40B4-BE49-F238E27FC236}">
                <a16:creationId xmlns:a16="http://schemas.microsoft.com/office/drawing/2014/main" id="{15A1BD6E-CB7C-1E4C-98ED-ABCC7B6DF936}"/>
              </a:ext>
            </a:extLst>
          </p:cNvPr>
          <p:cNvSpPr>
            <a:spLocks noGrp="1"/>
          </p:cNvSpPr>
          <p:nvPr>
            <p:ph type="body" sz="quarter" idx="10"/>
          </p:nvPr>
        </p:nvSpPr>
        <p:spPr>
          <a:xfrm>
            <a:off x="0" y="1543048"/>
            <a:ext cx="4868333" cy="3600452"/>
          </a:xfrm>
          <a:solidFill>
            <a:schemeClr val="tx1">
              <a:alpha val="50196"/>
            </a:schemeClr>
          </a:solidFill>
        </p:spPr>
        <p:txBody>
          <a:bodyPr>
            <a:normAutofit/>
          </a:bodyPr>
          <a:lstStyle/>
          <a:p>
            <a:endParaRPr lang="en-US" sz="2000" b="1"/>
          </a:p>
          <a:p>
            <a:endParaRPr lang="en-US" sz="2000" b="1"/>
          </a:p>
          <a:p>
            <a:r>
              <a:rPr lang="en-US" sz="2000"/>
              <a:t>Sami </a:t>
            </a:r>
            <a:r>
              <a:rPr lang="en-US" sz="2000" err="1"/>
              <a:t>Eldaw</a:t>
            </a:r>
            <a:endParaRPr lang="en-US" sz="2000"/>
          </a:p>
          <a:p>
            <a:endParaRPr lang="en-US" sz="2000"/>
          </a:p>
          <a:p>
            <a:r>
              <a:rPr lang="en-US" sz="2000" err="1"/>
              <a:t>Charaf</a:t>
            </a:r>
            <a:r>
              <a:rPr lang="en-US" sz="2000"/>
              <a:t> </a:t>
            </a:r>
            <a:r>
              <a:rPr lang="en-US" sz="2000" err="1"/>
              <a:t>Lachouri</a:t>
            </a:r>
            <a:endParaRPr lang="en-US" sz="2000"/>
          </a:p>
          <a:p>
            <a:endParaRPr lang="en-US" sz="2000"/>
          </a:p>
          <a:p>
            <a:r>
              <a:rPr lang="en-US" sz="2000"/>
              <a:t>Kevin Maldonado</a:t>
            </a:r>
          </a:p>
          <a:p>
            <a:endParaRPr lang="en-US" sz="2000"/>
          </a:p>
          <a:p>
            <a:r>
              <a:rPr lang="en-US" sz="2000"/>
              <a:t>Tatiana </a:t>
            </a:r>
            <a:r>
              <a:rPr lang="en-US" sz="2000" err="1"/>
              <a:t>Uklist</a:t>
            </a:r>
            <a:endParaRPr lang="en-US" sz="2000"/>
          </a:p>
          <a:p>
            <a:endParaRPr lang="en-US" sz="2000"/>
          </a:p>
          <a:p>
            <a:r>
              <a:rPr lang="en-US" sz="2000"/>
              <a:t>Tanner Waggoneer</a:t>
            </a:r>
          </a:p>
          <a:p>
            <a:endParaRPr lang="en-US" sz="2000"/>
          </a:p>
          <a:p>
            <a:endParaRPr lang="en-US" sz="2000"/>
          </a:p>
        </p:txBody>
      </p:sp>
      <p:pic>
        <p:nvPicPr>
          <p:cNvPr id="15" name="Picture 14" descr="Logo&#10;&#10;Description automatically generated">
            <a:extLst>
              <a:ext uri="{FF2B5EF4-FFF2-40B4-BE49-F238E27FC236}">
                <a16:creationId xmlns:a16="http://schemas.microsoft.com/office/drawing/2014/main" id="{78B5DA74-4CE0-6BBF-20E7-F5626C29DC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22433" y="1910788"/>
            <a:ext cx="2471135" cy="3079034"/>
          </a:xfrm>
          <a:prstGeom prst="rect">
            <a:avLst/>
          </a:prstGeom>
        </p:spPr>
      </p:pic>
    </p:spTree>
    <p:extLst>
      <p:ext uri="{BB962C8B-B14F-4D97-AF65-F5344CB8AC3E}">
        <p14:creationId xmlns:p14="http://schemas.microsoft.com/office/powerpoint/2010/main" val="12217849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43"/>
          <p:cNvSpPr txBox="1">
            <a:spLocks noGrp="1"/>
          </p:cNvSpPr>
          <p:nvPr>
            <p:ph type="title"/>
          </p:nvPr>
        </p:nvSpPr>
        <p:spPr>
          <a:xfrm>
            <a:off x="377574" y="47611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Dashboard Design</a:t>
            </a:r>
            <a:endParaRPr/>
          </a:p>
        </p:txBody>
      </p:sp>
      <p:pic>
        <p:nvPicPr>
          <p:cNvPr id="4" name="Picture 3" descr="Table&#10;&#10;Description automatically generated">
            <a:extLst>
              <a:ext uri="{FF2B5EF4-FFF2-40B4-BE49-F238E27FC236}">
                <a16:creationId xmlns:a16="http://schemas.microsoft.com/office/drawing/2014/main" id="{30CD34B3-EEF1-E406-1523-18E1E7B853C6}"/>
              </a:ext>
            </a:extLst>
          </p:cNvPr>
          <p:cNvPicPr>
            <a:picLocks noChangeAspect="1"/>
          </p:cNvPicPr>
          <p:nvPr/>
        </p:nvPicPr>
        <p:blipFill>
          <a:blip r:embed="rId3"/>
          <a:stretch>
            <a:fillRect/>
          </a:stretch>
        </p:blipFill>
        <p:spPr>
          <a:xfrm>
            <a:off x="377574" y="1462498"/>
            <a:ext cx="5943600" cy="2921000"/>
          </a:xfrm>
          <a:prstGeom prst="rect">
            <a:avLst/>
          </a:prstGeom>
          <a:ln>
            <a:solidFill>
              <a:schemeClr val="accent2"/>
            </a:solidFill>
          </a:ln>
        </p:spPr>
      </p:pic>
      <p:sp>
        <p:nvSpPr>
          <p:cNvPr id="17" name="Rectangle 16">
            <a:extLst>
              <a:ext uri="{FF2B5EF4-FFF2-40B4-BE49-F238E27FC236}">
                <a16:creationId xmlns:a16="http://schemas.microsoft.com/office/drawing/2014/main" id="{67C94E34-5D45-F808-71D8-50EB6A905E8A}"/>
              </a:ext>
            </a:extLst>
          </p:cNvPr>
          <p:cNvSpPr/>
          <p:nvPr/>
        </p:nvSpPr>
        <p:spPr>
          <a:xfrm>
            <a:off x="377574" y="1756025"/>
            <a:ext cx="1184097" cy="1181528"/>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F90E375-FE9E-4A84-9806-9EA576A6E421}"/>
              </a:ext>
            </a:extLst>
          </p:cNvPr>
          <p:cNvSpPr/>
          <p:nvPr/>
        </p:nvSpPr>
        <p:spPr>
          <a:xfrm>
            <a:off x="1732051" y="1750888"/>
            <a:ext cx="3060843" cy="330485"/>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F4D2226-5FCE-D16C-D518-79522D261CCB}"/>
              </a:ext>
            </a:extLst>
          </p:cNvPr>
          <p:cNvSpPr/>
          <p:nvPr/>
        </p:nvSpPr>
        <p:spPr>
          <a:xfrm>
            <a:off x="1694379" y="2178121"/>
            <a:ext cx="4346825" cy="3936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E403DF4-5F31-CD5D-0854-C3C559744AE2}"/>
              </a:ext>
            </a:extLst>
          </p:cNvPr>
          <p:cNvSpPr/>
          <p:nvPr/>
        </p:nvSpPr>
        <p:spPr>
          <a:xfrm>
            <a:off x="1732051" y="2668498"/>
            <a:ext cx="4309153" cy="1595277"/>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Google Shape;310;p35">
            <a:extLst>
              <a:ext uri="{FF2B5EF4-FFF2-40B4-BE49-F238E27FC236}">
                <a16:creationId xmlns:a16="http://schemas.microsoft.com/office/drawing/2014/main" id="{2E0D81CC-A19E-A9F4-4850-40400F1A32C4}"/>
              </a:ext>
            </a:extLst>
          </p:cNvPr>
          <p:cNvSpPr txBox="1">
            <a:spLocks/>
          </p:cNvSpPr>
          <p:nvPr/>
        </p:nvSpPr>
        <p:spPr>
          <a:xfrm>
            <a:off x="6787585" y="1462498"/>
            <a:ext cx="430007" cy="496804"/>
          </a:xfrm>
          <a:prstGeom prst="rect">
            <a:avLst/>
          </a:prstGeom>
          <a:ln>
            <a:solidFill>
              <a:srgbClr val="FFFF0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 sz="1400">
                <a:solidFill>
                  <a:schemeClr val="accent3">
                    <a:lumMod val="10000"/>
                  </a:schemeClr>
                </a:solidFill>
              </a:rPr>
              <a:t>01</a:t>
            </a:r>
          </a:p>
        </p:txBody>
      </p:sp>
      <p:sp>
        <p:nvSpPr>
          <p:cNvPr id="1185" name="Google Shape;310;p35">
            <a:extLst>
              <a:ext uri="{FF2B5EF4-FFF2-40B4-BE49-F238E27FC236}">
                <a16:creationId xmlns:a16="http://schemas.microsoft.com/office/drawing/2014/main" id="{776ED2B7-003F-5EE5-9C47-ABD3C0D5916F}"/>
              </a:ext>
            </a:extLst>
          </p:cNvPr>
          <p:cNvSpPr txBox="1">
            <a:spLocks/>
          </p:cNvSpPr>
          <p:nvPr/>
        </p:nvSpPr>
        <p:spPr>
          <a:xfrm>
            <a:off x="6787586" y="2211657"/>
            <a:ext cx="430007" cy="496804"/>
          </a:xfrm>
          <a:prstGeom prst="rect">
            <a:avLst/>
          </a:prstGeom>
          <a:ln>
            <a:solidFill>
              <a:srgbClr val="0070C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 sz="1400">
                <a:solidFill>
                  <a:schemeClr val="accent3">
                    <a:lumMod val="10000"/>
                  </a:schemeClr>
                </a:solidFill>
              </a:rPr>
              <a:t>02</a:t>
            </a:r>
          </a:p>
        </p:txBody>
      </p:sp>
      <p:sp>
        <p:nvSpPr>
          <p:cNvPr id="1186" name="Google Shape;310;p35">
            <a:extLst>
              <a:ext uri="{FF2B5EF4-FFF2-40B4-BE49-F238E27FC236}">
                <a16:creationId xmlns:a16="http://schemas.microsoft.com/office/drawing/2014/main" id="{2A7749DC-33B3-11C5-2617-BF46FC2237E1}"/>
              </a:ext>
            </a:extLst>
          </p:cNvPr>
          <p:cNvSpPr txBox="1">
            <a:spLocks/>
          </p:cNvSpPr>
          <p:nvPr/>
        </p:nvSpPr>
        <p:spPr>
          <a:xfrm>
            <a:off x="6787585" y="2998916"/>
            <a:ext cx="430007" cy="496804"/>
          </a:xfrm>
          <a:prstGeom prst="rect">
            <a:avLst/>
          </a:prstGeom>
          <a:ln>
            <a:solidFill>
              <a:srgbClr val="FF000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 sz="1400">
                <a:solidFill>
                  <a:schemeClr val="accent3">
                    <a:lumMod val="10000"/>
                  </a:schemeClr>
                </a:solidFill>
              </a:rPr>
              <a:t>03</a:t>
            </a:r>
          </a:p>
        </p:txBody>
      </p:sp>
      <p:sp>
        <p:nvSpPr>
          <p:cNvPr id="1187" name="Google Shape;310;p35">
            <a:extLst>
              <a:ext uri="{FF2B5EF4-FFF2-40B4-BE49-F238E27FC236}">
                <a16:creationId xmlns:a16="http://schemas.microsoft.com/office/drawing/2014/main" id="{5697348F-BA6E-79EE-7F26-60BF11F2A427}"/>
              </a:ext>
            </a:extLst>
          </p:cNvPr>
          <p:cNvSpPr txBox="1">
            <a:spLocks/>
          </p:cNvSpPr>
          <p:nvPr/>
        </p:nvSpPr>
        <p:spPr>
          <a:xfrm>
            <a:off x="6787585" y="3748074"/>
            <a:ext cx="430007" cy="496804"/>
          </a:xfrm>
          <a:prstGeom prst="rect">
            <a:avLst/>
          </a:prstGeom>
          <a:ln>
            <a:solidFill>
              <a:srgbClr val="FFC000"/>
            </a:solidFill>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 sz="1400">
                <a:solidFill>
                  <a:schemeClr val="accent3">
                    <a:lumMod val="10000"/>
                  </a:schemeClr>
                </a:solidFill>
              </a:rPr>
              <a:t>04</a:t>
            </a:r>
          </a:p>
        </p:txBody>
      </p:sp>
      <p:sp>
        <p:nvSpPr>
          <p:cNvPr id="1188" name="Subtitle 4">
            <a:extLst>
              <a:ext uri="{FF2B5EF4-FFF2-40B4-BE49-F238E27FC236}">
                <a16:creationId xmlns:a16="http://schemas.microsoft.com/office/drawing/2014/main" id="{806FF89A-D345-150C-3A73-832BF534DA8F}"/>
              </a:ext>
            </a:extLst>
          </p:cNvPr>
          <p:cNvSpPr txBox="1">
            <a:spLocks/>
          </p:cNvSpPr>
          <p:nvPr/>
        </p:nvSpPr>
        <p:spPr>
          <a:xfrm>
            <a:off x="7217592" y="1526608"/>
            <a:ext cx="832839" cy="330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1pPr>
            <a:lvl2pPr marL="914400" marR="0" lvl="1"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2pPr>
            <a:lvl3pPr marL="1371600" marR="0" lvl="2"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3pPr>
            <a:lvl4pPr marL="1828800" marR="0" lvl="3"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4pPr>
            <a:lvl5pPr marL="2286000" marR="0" lvl="4"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5pPr>
            <a:lvl6pPr marL="2743200" marR="0" lvl="5" indent="-330200" algn="ctr" rtl="0">
              <a:lnSpc>
                <a:spcPct val="100000"/>
              </a:lnSpc>
              <a:spcBef>
                <a:spcPts val="1600"/>
              </a:spcBef>
              <a:spcAft>
                <a:spcPts val="0"/>
              </a:spcAft>
              <a:buClr>
                <a:schemeClr val="dk2"/>
              </a:buClr>
              <a:buSzPts val="1600"/>
              <a:buFont typeface="Questrial"/>
              <a:buNone/>
              <a:defRPr sz="1800" b="1" i="0" u="none" strike="noStrike" cap="none">
                <a:solidFill>
                  <a:schemeClr val="dk2"/>
                </a:solidFill>
                <a:latin typeface="Josefin Sans"/>
                <a:ea typeface="Josefin Sans"/>
                <a:cs typeface="Josefin Sans"/>
                <a:sym typeface="Josefin Sans"/>
              </a:defRPr>
            </a:lvl6pPr>
            <a:lvl7pPr marL="3200400" marR="0" lvl="6"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7pPr>
            <a:lvl8pPr marL="3657600" marR="0" lvl="7"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8pPr>
            <a:lvl9pPr marL="4114800" marR="0" lvl="8" indent="-317500" algn="ctr" rtl="0">
              <a:lnSpc>
                <a:spcPct val="100000"/>
              </a:lnSpc>
              <a:spcBef>
                <a:spcPts val="1600"/>
              </a:spcBef>
              <a:spcAft>
                <a:spcPts val="160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9pPr>
          </a:lstStyle>
          <a:p>
            <a:pPr marL="139700" indent="0" algn="l"/>
            <a:r>
              <a:rPr lang="en-US" sz="1600"/>
              <a:t>Title</a:t>
            </a:r>
          </a:p>
          <a:p>
            <a:endParaRPr lang="en-US"/>
          </a:p>
        </p:txBody>
      </p:sp>
      <p:sp>
        <p:nvSpPr>
          <p:cNvPr id="1189" name="Subtitle 4">
            <a:extLst>
              <a:ext uri="{FF2B5EF4-FFF2-40B4-BE49-F238E27FC236}">
                <a16:creationId xmlns:a16="http://schemas.microsoft.com/office/drawing/2014/main" id="{E1C63D21-7464-0967-BE9B-42D465F3A1A8}"/>
              </a:ext>
            </a:extLst>
          </p:cNvPr>
          <p:cNvSpPr txBox="1">
            <a:spLocks/>
          </p:cNvSpPr>
          <p:nvPr/>
        </p:nvSpPr>
        <p:spPr>
          <a:xfrm>
            <a:off x="7217591" y="2262762"/>
            <a:ext cx="919542" cy="330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1pPr>
            <a:lvl2pPr marL="914400" marR="0" lvl="1"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2pPr>
            <a:lvl3pPr marL="1371600" marR="0" lvl="2"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3pPr>
            <a:lvl4pPr marL="1828800" marR="0" lvl="3"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4pPr>
            <a:lvl5pPr marL="2286000" marR="0" lvl="4"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5pPr>
            <a:lvl6pPr marL="2743200" marR="0" lvl="5" indent="-330200" algn="ctr" rtl="0">
              <a:lnSpc>
                <a:spcPct val="100000"/>
              </a:lnSpc>
              <a:spcBef>
                <a:spcPts val="1600"/>
              </a:spcBef>
              <a:spcAft>
                <a:spcPts val="0"/>
              </a:spcAft>
              <a:buClr>
                <a:schemeClr val="dk2"/>
              </a:buClr>
              <a:buSzPts val="1600"/>
              <a:buFont typeface="Questrial"/>
              <a:buNone/>
              <a:defRPr sz="1800" b="1" i="0" u="none" strike="noStrike" cap="none">
                <a:solidFill>
                  <a:schemeClr val="dk2"/>
                </a:solidFill>
                <a:latin typeface="Josefin Sans"/>
                <a:ea typeface="Josefin Sans"/>
                <a:cs typeface="Josefin Sans"/>
                <a:sym typeface="Josefin Sans"/>
              </a:defRPr>
            </a:lvl6pPr>
            <a:lvl7pPr marL="3200400" marR="0" lvl="6"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7pPr>
            <a:lvl8pPr marL="3657600" marR="0" lvl="7"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8pPr>
            <a:lvl9pPr marL="4114800" marR="0" lvl="8" indent="-317500" algn="ctr" rtl="0">
              <a:lnSpc>
                <a:spcPct val="100000"/>
              </a:lnSpc>
              <a:spcBef>
                <a:spcPts val="1600"/>
              </a:spcBef>
              <a:spcAft>
                <a:spcPts val="160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9pPr>
          </a:lstStyle>
          <a:p>
            <a:pPr marL="139700" indent="0" algn="l"/>
            <a:r>
              <a:rPr lang="en-US" sz="1600"/>
              <a:t>Filter</a:t>
            </a:r>
          </a:p>
          <a:p>
            <a:endParaRPr lang="en-US"/>
          </a:p>
        </p:txBody>
      </p:sp>
      <p:sp>
        <p:nvSpPr>
          <p:cNvPr id="1190" name="Subtitle 4">
            <a:extLst>
              <a:ext uri="{FF2B5EF4-FFF2-40B4-BE49-F238E27FC236}">
                <a16:creationId xmlns:a16="http://schemas.microsoft.com/office/drawing/2014/main" id="{94D164E4-3DF1-B539-D3C2-6D82F948ECAC}"/>
              </a:ext>
            </a:extLst>
          </p:cNvPr>
          <p:cNvSpPr txBox="1">
            <a:spLocks/>
          </p:cNvSpPr>
          <p:nvPr/>
        </p:nvSpPr>
        <p:spPr>
          <a:xfrm>
            <a:off x="7217590" y="3085324"/>
            <a:ext cx="832839" cy="330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1pPr>
            <a:lvl2pPr marL="914400" marR="0" lvl="1"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2pPr>
            <a:lvl3pPr marL="1371600" marR="0" lvl="2"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3pPr>
            <a:lvl4pPr marL="1828800" marR="0" lvl="3"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4pPr>
            <a:lvl5pPr marL="2286000" marR="0" lvl="4"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5pPr>
            <a:lvl6pPr marL="2743200" marR="0" lvl="5" indent="-330200" algn="ctr" rtl="0">
              <a:lnSpc>
                <a:spcPct val="100000"/>
              </a:lnSpc>
              <a:spcBef>
                <a:spcPts val="1600"/>
              </a:spcBef>
              <a:spcAft>
                <a:spcPts val="0"/>
              </a:spcAft>
              <a:buClr>
                <a:schemeClr val="dk2"/>
              </a:buClr>
              <a:buSzPts val="1600"/>
              <a:buFont typeface="Questrial"/>
              <a:buNone/>
              <a:defRPr sz="1800" b="1" i="0" u="none" strike="noStrike" cap="none">
                <a:solidFill>
                  <a:schemeClr val="dk2"/>
                </a:solidFill>
                <a:latin typeface="Josefin Sans"/>
                <a:ea typeface="Josefin Sans"/>
                <a:cs typeface="Josefin Sans"/>
                <a:sym typeface="Josefin Sans"/>
              </a:defRPr>
            </a:lvl6pPr>
            <a:lvl7pPr marL="3200400" marR="0" lvl="6"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7pPr>
            <a:lvl8pPr marL="3657600" marR="0" lvl="7"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8pPr>
            <a:lvl9pPr marL="4114800" marR="0" lvl="8" indent="-317500" algn="ctr" rtl="0">
              <a:lnSpc>
                <a:spcPct val="100000"/>
              </a:lnSpc>
              <a:spcBef>
                <a:spcPts val="1600"/>
              </a:spcBef>
              <a:spcAft>
                <a:spcPts val="160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9pPr>
          </a:lstStyle>
          <a:p>
            <a:pPr marL="139700" indent="0" algn="l"/>
            <a:r>
              <a:rPr lang="en-US" sz="1600"/>
              <a:t>Stats</a:t>
            </a:r>
          </a:p>
          <a:p>
            <a:endParaRPr lang="en-US"/>
          </a:p>
        </p:txBody>
      </p:sp>
      <p:sp>
        <p:nvSpPr>
          <p:cNvPr id="1191" name="Subtitle 4">
            <a:extLst>
              <a:ext uri="{FF2B5EF4-FFF2-40B4-BE49-F238E27FC236}">
                <a16:creationId xmlns:a16="http://schemas.microsoft.com/office/drawing/2014/main" id="{0A7262FE-4496-FD69-EE02-38FFCA5ECC24}"/>
              </a:ext>
            </a:extLst>
          </p:cNvPr>
          <p:cNvSpPr txBox="1">
            <a:spLocks/>
          </p:cNvSpPr>
          <p:nvPr/>
        </p:nvSpPr>
        <p:spPr>
          <a:xfrm>
            <a:off x="7181630" y="3822554"/>
            <a:ext cx="1448663" cy="3304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1pPr>
            <a:lvl2pPr marL="914400" marR="0" lvl="1"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2pPr>
            <a:lvl3pPr marL="1371600" marR="0" lvl="2"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3pPr>
            <a:lvl4pPr marL="1828800" marR="0" lvl="3"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4pPr>
            <a:lvl5pPr marL="2286000" marR="0" lvl="4"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5pPr>
            <a:lvl6pPr marL="2743200" marR="0" lvl="5" indent="-330200" algn="ctr" rtl="0">
              <a:lnSpc>
                <a:spcPct val="100000"/>
              </a:lnSpc>
              <a:spcBef>
                <a:spcPts val="1600"/>
              </a:spcBef>
              <a:spcAft>
                <a:spcPts val="0"/>
              </a:spcAft>
              <a:buClr>
                <a:schemeClr val="dk2"/>
              </a:buClr>
              <a:buSzPts val="1600"/>
              <a:buFont typeface="Questrial"/>
              <a:buNone/>
              <a:defRPr sz="1800" b="1" i="0" u="none" strike="noStrike" cap="none">
                <a:solidFill>
                  <a:schemeClr val="dk2"/>
                </a:solidFill>
                <a:latin typeface="Josefin Sans"/>
                <a:ea typeface="Josefin Sans"/>
                <a:cs typeface="Josefin Sans"/>
                <a:sym typeface="Josefin Sans"/>
              </a:defRPr>
            </a:lvl6pPr>
            <a:lvl7pPr marL="3200400" marR="0" lvl="6"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7pPr>
            <a:lvl8pPr marL="3657600" marR="0" lvl="7" indent="-317500" algn="ctr" rtl="0">
              <a:lnSpc>
                <a:spcPct val="100000"/>
              </a:lnSpc>
              <a:spcBef>
                <a:spcPts val="1600"/>
              </a:spcBef>
              <a:spcAft>
                <a:spcPts val="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8pPr>
            <a:lvl9pPr marL="4114800" marR="0" lvl="8" indent="-317500" algn="ctr" rtl="0">
              <a:lnSpc>
                <a:spcPct val="100000"/>
              </a:lnSpc>
              <a:spcBef>
                <a:spcPts val="1600"/>
              </a:spcBef>
              <a:spcAft>
                <a:spcPts val="1600"/>
              </a:spcAft>
              <a:buClr>
                <a:schemeClr val="dk2"/>
              </a:buClr>
              <a:buSzPts val="1400"/>
              <a:buFont typeface="Questrial"/>
              <a:buNone/>
              <a:defRPr sz="1800" b="1" i="0" u="none" strike="noStrike" cap="none">
                <a:solidFill>
                  <a:schemeClr val="dk2"/>
                </a:solidFill>
                <a:latin typeface="Josefin Sans"/>
                <a:ea typeface="Josefin Sans"/>
                <a:cs typeface="Josefin Sans"/>
                <a:sym typeface="Josefin Sans"/>
              </a:defRPr>
            </a:lvl9pPr>
          </a:lstStyle>
          <a:p>
            <a:pPr marL="139700" indent="0" algn="l"/>
            <a:r>
              <a:rPr lang="en-US" sz="1600"/>
              <a:t>Data Table</a:t>
            </a:r>
          </a:p>
          <a:p>
            <a:endParaRPr lang="en-US"/>
          </a:p>
        </p:txBody>
      </p:sp>
      <p:pic>
        <p:nvPicPr>
          <p:cNvPr id="6" name="Picture 5">
            <a:extLst>
              <a:ext uri="{FF2B5EF4-FFF2-40B4-BE49-F238E27FC236}">
                <a16:creationId xmlns:a16="http://schemas.microsoft.com/office/drawing/2014/main" id="{3C4009FB-A8DE-85A8-B1F4-EF21BB266413}"/>
              </a:ext>
            </a:extLst>
          </p:cNvPr>
          <p:cNvPicPr>
            <a:picLocks noChangeAspect="1"/>
          </p:cNvPicPr>
          <p:nvPr/>
        </p:nvPicPr>
        <p:blipFill>
          <a:blip r:embed="rId4"/>
          <a:stretch>
            <a:fillRect/>
          </a:stretch>
        </p:blipFill>
        <p:spPr>
          <a:xfrm>
            <a:off x="2099057" y="2211657"/>
            <a:ext cx="791463" cy="12641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43"/>
          <p:cNvSpPr txBox="1">
            <a:spLocks noGrp="1"/>
          </p:cNvSpPr>
          <p:nvPr>
            <p:ph type="title"/>
          </p:nvPr>
        </p:nvSpPr>
        <p:spPr>
          <a:xfrm>
            <a:off x="386091" y="47321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Dashboard Design</a:t>
            </a:r>
            <a:endParaRPr/>
          </a:p>
        </p:txBody>
      </p:sp>
      <p:pic>
        <p:nvPicPr>
          <p:cNvPr id="2" name="Picture 1" descr="Diagram&#10;&#10;Description automatically generated">
            <a:extLst>
              <a:ext uri="{FF2B5EF4-FFF2-40B4-BE49-F238E27FC236}">
                <a16:creationId xmlns:a16="http://schemas.microsoft.com/office/drawing/2014/main" id="{2345B047-A818-1199-1461-579687F9F059}"/>
              </a:ext>
            </a:extLst>
          </p:cNvPr>
          <p:cNvPicPr>
            <a:picLocks noChangeAspect="1"/>
          </p:cNvPicPr>
          <p:nvPr/>
        </p:nvPicPr>
        <p:blipFill>
          <a:blip r:embed="rId3"/>
          <a:stretch>
            <a:fillRect/>
          </a:stretch>
        </p:blipFill>
        <p:spPr>
          <a:xfrm>
            <a:off x="1785394" y="2887505"/>
            <a:ext cx="5686227" cy="2043640"/>
          </a:xfrm>
          <a:prstGeom prst="rect">
            <a:avLst/>
          </a:prstGeom>
          <a:ln>
            <a:solidFill>
              <a:schemeClr val="accent3">
                <a:lumMod val="25000"/>
              </a:schemeClr>
            </a:solidFill>
          </a:ln>
        </p:spPr>
      </p:pic>
      <p:pic>
        <p:nvPicPr>
          <p:cNvPr id="3" name="Picture 2" descr="Chart&#10;&#10;Description automatically generated with low confidence">
            <a:extLst>
              <a:ext uri="{FF2B5EF4-FFF2-40B4-BE49-F238E27FC236}">
                <a16:creationId xmlns:a16="http://schemas.microsoft.com/office/drawing/2014/main" id="{CAE045EB-EB44-5CFB-54BD-5936D5945B3B}"/>
              </a:ext>
            </a:extLst>
          </p:cNvPr>
          <p:cNvPicPr>
            <a:picLocks noChangeAspect="1"/>
          </p:cNvPicPr>
          <p:nvPr/>
        </p:nvPicPr>
        <p:blipFill>
          <a:blip r:embed="rId4"/>
          <a:stretch>
            <a:fillRect/>
          </a:stretch>
        </p:blipFill>
        <p:spPr>
          <a:xfrm>
            <a:off x="2943547" y="1078779"/>
            <a:ext cx="3014181" cy="1760663"/>
          </a:xfrm>
          <a:prstGeom prst="rect">
            <a:avLst/>
          </a:prstGeom>
          <a:ln>
            <a:solidFill>
              <a:schemeClr val="accent3">
                <a:lumMod val="25000"/>
              </a:schemeClr>
            </a:solidFill>
          </a:ln>
        </p:spPr>
      </p:pic>
    </p:spTree>
    <p:extLst>
      <p:ext uri="{BB962C8B-B14F-4D97-AF65-F5344CB8AC3E}">
        <p14:creationId xmlns:p14="http://schemas.microsoft.com/office/powerpoint/2010/main" val="41801460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9"/>
        <p:cNvGrpSpPr/>
        <p:nvPr/>
      </p:nvGrpSpPr>
      <p:grpSpPr>
        <a:xfrm>
          <a:off x="0" y="0"/>
          <a:ext cx="0" cy="0"/>
          <a:chOff x="0" y="0"/>
          <a:chExt cx="0" cy="0"/>
        </a:xfrm>
      </p:grpSpPr>
      <p:sp>
        <p:nvSpPr>
          <p:cNvPr id="2090" name="Google Shape;2090;p62"/>
          <p:cNvSpPr txBox="1">
            <a:spLocks noGrp="1"/>
          </p:cNvSpPr>
          <p:nvPr>
            <p:ph type="title"/>
          </p:nvPr>
        </p:nvSpPr>
        <p:spPr>
          <a:xfrm>
            <a:off x="1808883" y="1313167"/>
            <a:ext cx="53061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DEMO</a:t>
            </a:r>
            <a:endParaRPr/>
          </a:p>
        </p:txBody>
      </p:sp>
      <p:sp>
        <p:nvSpPr>
          <p:cNvPr id="2092" name="Google Shape;2092;p62"/>
          <p:cNvSpPr/>
          <p:nvPr/>
        </p:nvSpPr>
        <p:spPr>
          <a:xfrm>
            <a:off x="6773610" y="683022"/>
            <a:ext cx="1289600" cy="326850"/>
          </a:xfrm>
          <a:custGeom>
            <a:avLst/>
            <a:gdLst/>
            <a:ahLst/>
            <a:cxnLst/>
            <a:rect l="l" t="t" r="r" b="b"/>
            <a:pathLst>
              <a:path w="468" h="112" extrusionOk="0">
                <a:moveTo>
                  <a:pt x="0" y="112"/>
                </a:moveTo>
                <a:cubicBezTo>
                  <a:pt x="468" y="112"/>
                  <a:pt x="468" y="112"/>
                  <a:pt x="468" y="112"/>
                </a:cubicBezTo>
                <a:cubicBezTo>
                  <a:pt x="468" y="112"/>
                  <a:pt x="458" y="90"/>
                  <a:pt x="447" y="96"/>
                </a:cubicBezTo>
                <a:cubicBezTo>
                  <a:pt x="447" y="96"/>
                  <a:pt x="438" y="41"/>
                  <a:pt x="410" y="26"/>
                </a:cubicBezTo>
                <a:cubicBezTo>
                  <a:pt x="394" y="19"/>
                  <a:pt x="380" y="27"/>
                  <a:pt x="367" y="36"/>
                </a:cubicBezTo>
                <a:cubicBezTo>
                  <a:pt x="356" y="44"/>
                  <a:pt x="345" y="51"/>
                  <a:pt x="336" y="49"/>
                </a:cubicBezTo>
                <a:cubicBezTo>
                  <a:pt x="316" y="43"/>
                  <a:pt x="288" y="0"/>
                  <a:pt x="254" y="2"/>
                </a:cubicBezTo>
                <a:cubicBezTo>
                  <a:pt x="220" y="4"/>
                  <a:pt x="227" y="34"/>
                  <a:pt x="208" y="36"/>
                </a:cubicBezTo>
                <a:cubicBezTo>
                  <a:pt x="200" y="37"/>
                  <a:pt x="195" y="35"/>
                  <a:pt x="190" y="33"/>
                </a:cubicBezTo>
                <a:cubicBezTo>
                  <a:pt x="184" y="30"/>
                  <a:pt x="178" y="27"/>
                  <a:pt x="168" y="31"/>
                </a:cubicBezTo>
                <a:cubicBezTo>
                  <a:pt x="151" y="38"/>
                  <a:pt x="151" y="68"/>
                  <a:pt x="132" y="69"/>
                </a:cubicBezTo>
                <a:cubicBezTo>
                  <a:pt x="128" y="69"/>
                  <a:pt x="124" y="69"/>
                  <a:pt x="120" y="68"/>
                </a:cubicBezTo>
                <a:cubicBezTo>
                  <a:pt x="104" y="66"/>
                  <a:pt x="86" y="65"/>
                  <a:pt x="59" y="95"/>
                </a:cubicBezTo>
                <a:cubicBezTo>
                  <a:pt x="59" y="95"/>
                  <a:pt x="56" y="94"/>
                  <a:pt x="51" y="93"/>
                </a:cubicBezTo>
                <a:cubicBezTo>
                  <a:pt x="38" y="90"/>
                  <a:pt x="12" y="87"/>
                  <a:pt x="0" y="112"/>
                </a:cubicBezTo>
              </a:path>
            </a:pathLst>
          </a:custGeom>
          <a:solidFill>
            <a:srgbClr val="5F9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latin typeface="Calibri"/>
                <a:ea typeface="Calibri"/>
                <a:cs typeface="Calibri"/>
                <a:sym typeface="Calibri"/>
              </a:rPr>
              <a:t> </a:t>
            </a:r>
            <a:endParaRPr sz="1800">
              <a:solidFill>
                <a:srgbClr val="000000"/>
              </a:solidFill>
              <a:latin typeface="Calibri"/>
              <a:ea typeface="Calibri"/>
              <a:cs typeface="Calibri"/>
              <a:sym typeface="Calibri"/>
            </a:endParaRPr>
          </a:p>
        </p:txBody>
      </p:sp>
      <p:sp>
        <p:nvSpPr>
          <p:cNvPr id="2093" name="Google Shape;2093;p62"/>
          <p:cNvSpPr/>
          <p:nvPr/>
        </p:nvSpPr>
        <p:spPr>
          <a:xfrm flipH="1">
            <a:off x="825635" y="683022"/>
            <a:ext cx="1289600" cy="326850"/>
          </a:xfrm>
          <a:custGeom>
            <a:avLst/>
            <a:gdLst/>
            <a:ahLst/>
            <a:cxnLst/>
            <a:rect l="l" t="t" r="r" b="b"/>
            <a:pathLst>
              <a:path w="468" h="112" extrusionOk="0">
                <a:moveTo>
                  <a:pt x="0" y="112"/>
                </a:moveTo>
                <a:cubicBezTo>
                  <a:pt x="468" y="112"/>
                  <a:pt x="468" y="112"/>
                  <a:pt x="468" y="112"/>
                </a:cubicBezTo>
                <a:cubicBezTo>
                  <a:pt x="468" y="112"/>
                  <a:pt x="458" y="90"/>
                  <a:pt x="447" y="96"/>
                </a:cubicBezTo>
                <a:cubicBezTo>
                  <a:pt x="447" y="96"/>
                  <a:pt x="438" y="41"/>
                  <a:pt x="410" y="26"/>
                </a:cubicBezTo>
                <a:cubicBezTo>
                  <a:pt x="394" y="19"/>
                  <a:pt x="380" y="27"/>
                  <a:pt x="367" y="36"/>
                </a:cubicBezTo>
                <a:cubicBezTo>
                  <a:pt x="356" y="44"/>
                  <a:pt x="345" y="51"/>
                  <a:pt x="336" y="49"/>
                </a:cubicBezTo>
                <a:cubicBezTo>
                  <a:pt x="316" y="43"/>
                  <a:pt x="288" y="0"/>
                  <a:pt x="254" y="2"/>
                </a:cubicBezTo>
                <a:cubicBezTo>
                  <a:pt x="220" y="4"/>
                  <a:pt x="227" y="34"/>
                  <a:pt x="208" y="36"/>
                </a:cubicBezTo>
                <a:cubicBezTo>
                  <a:pt x="200" y="37"/>
                  <a:pt x="195" y="35"/>
                  <a:pt x="190" y="33"/>
                </a:cubicBezTo>
                <a:cubicBezTo>
                  <a:pt x="184" y="30"/>
                  <a:pt x="178" y="27"/>
                  <a:pt x="168" y="31"/>
                </a:cubicBezTo>
                <a:cubicBezTo>
                  <a:pt x="151" y="38"/>
                  <a:pt x="151" y="68"/>
                  <a:pt x="132" y="69"/>
                </a:cubicBezTo>
                <a:cubicBezTo>
                  <a:pt x="128" y="69"/>
                  <a:pt x="124" y="69"/>
                  <a:pt x="120" y="68"/>
                </a:cubicBezTo>
                <a:cubicBezTo>
                  <a:pt x="104" y="66"/>
                  <a:pt x="86" y="65"/>
                  <a:pt x="59" y="95"/>
                </a:cubicBezTo>
                <a:cubicBezTo>
                  <a:pt x="59" y="95"/>
                  <a:pt x="56" y="94"/>
                  <a:pt x="51" y="93"/>
                </a:cubicBezTo>
                <a:cubicBezTo>
                  <a:pt x="38" y="90"/>
                  <a:pt x="12" y="87"/>
                  <a:pt x="0" y="112"/>
                </a:cubicBezTo>
              </a:path>
            </a:pathLst>
          </a:custGeom>
          <a:solidFill>
            <a:srgbClr val="5F946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latin typeface="Calibri"/>
                <a:ea typeface="Calibri"/>
                <a:cs typeface="Calibri"/>
                <a:sym typeface="Calibri"/>
              </a:rPr>
              <a:t> </a:t>
            </a:r>
            <a:endParaRPr sz="1800">
              <a:solidFill>
                <a:srgbClr val="000000"/>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5" name="Google Shape;625;p41"/>
          <p:cNvSpPr txBox="1">
            <a:spLocks noGrp="1"/>
          </p:cNvSpPr>
          <p:nvPr>
            <p:ph type="title"/>
          </p:nvPr>
        </p:nvSpPr>
        <p:spPr>
          <a:xfrm>
            <a:off x="2333928" y="614089"/>
            <a:ext cx="5260672" cy="26355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a:solidFill>
                  <a:schemeClr val="accent5"/>
                </a:solidFill>
              </a:rPr>
              <a:t>User Manual/</a:t>
            </a:r>
            <a:br>
              <a:rPr lang="en-US" sz="4000">
                <a:solidFill>
                  <a:schemeClr val="accent5"/>
                </a:solidFill>
              </a:rPr>
            </a:br>
            <a:r>
              <a:rPr lang="en-US" sz="4000"/>
              <a:t>Key Takeaways</a:t>
            </a:r>
          </a:p>
        </p:txBody>
      </p:sp>
      <p:sp>
        <p:nvSpPr>
          <p:cNvPr id="626" name="Google Shape;626;p41"/>
          <p:cNvSpPr txBox="1">
            <a:spLocks noGrp="1"/>
          </p:cNvSpPr>
          <p:nvPr>
            <p:ph type="title" idx="2"/>
          </p:nvPr>
        </p:nvSpPr>
        <p:spPr>
          <a:xfrm>
            <a:off x="0" y="614089"/>
            <a:ext cx="1783200" cy="80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Tree>
    <p:extLst>
      <p:ext uri="{BB962C8B-B14F-4D97-AF65-F5344CB8AC3E}">
        <p14:creationId xmlns:p14="http://schemas.microsoft.com/office/powerpoint/2010/main" val="2092968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67" name="Google Shape;567;p3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Manual</a:t>
            </a:r>
            <a:endParaRPr/>
          </a:p>
        </p:txBody>
      </p:sp>
      <p:pic>
        <p:nvPicPr>
          <p:cNvPr id="2" name="Picture 2" descr="A picture containing logo&#10;&#10;Description automatically generated">
            <a:extLst>
              <a:ext uri="{FF2B5EF4-FFF2-40B4-BE49-F238E27FC236}">
                <a16:creationId xmlns:a16="http://schemas.microsoft.com/office/drawing/2014/main" id="{9E1C10CA-9809-38B8-47DD-E0E3F7705740}"/>
              </a:ext>
            </a:extLst>
          </p:cNvPr>
          <p:cNvPicPr>
            <a:picLocks noChangeAspect="1"/>
          </p:cNvPicPr>
          <p:nvPr/>
        </p:nvPicPr>
        <p:blipFill>
          <a:blip r:embed="rId3"/>
          <a:stretch>
            <a:fillRect/>
          </a:stretch>
        </p:blipFill>
        <p:spPr>
          <a:xfrm>
            <a:off x="214550" y="1304109"/>
            <a:ext cx="2913144" cy="2900644"/>
          </a:xfrm>
          <a:prstGeom prst="rect">
            <a:avLst/>
          </a:prstGeom>
        </p:spPr>
      </p:pic>
      <p:pic>
        <p:nvPicPr>
          <p:cNvPr id="3" name="Picture 3" descr="Graphical user interface, text, application, Teams&#10;&#10;Description automatically generated">
            <a:extLst>
              <a:ext uri="{FF2B5EF4-FFF2-40B4-BE49-F238E27FC236}">
                <a16:creationId xmlns:a16="http://schemas.microsoft.com/office/drawing/2014/main" id="{C82EF785-3DF2-4F61-56AE-551B12070625}"/>
              </a:ext>
            </a:extLst>
          </p:cNvPr>
          <p:cNvPicPr>
            <a:picLocks noChangeAspect="1"/>
          </p:cNvPicPr>
          <p:nvPr/>
        </p:nvPicPr>
        <p:blipFill>
          <a:blip r:embed="rId4"/>
          <a:stretch>
            <a:fillRect/>
          </a:stretch>
        </p:blipFill>
        <p:spPr>
          <a:xfrm>
            <a:off x="3325175" y="1304109"/>
            <a:ext cx="2878347" cy="2900644"/>
          </a:xfrm>
          <a:prstGeom prst="rect">
            <a:avLst/>
          </a:prstGeom>
        </p:spPr>
      </p:pic>
      <p:pic>
        <p:nvPicPr>
          <p:cNvPr id="4" name="Picture 4" descr="Table&#10;&#10;Description automatically generated">
            <a:extLst>
              <a:ext uri="{FF2B5EF4-FFF2-40B4-BE49-F238E27FC236}">
                <a16:creationId xmlns:a16="http://schemas.microsoft.com/office/drawing/2014/main" id="{F8957FDF-30A3-C68B-D100-24938879B821}"/>
              </a:ext>
            </a:extLst>
          </p:cNvPr>
          <p:cNvPicPr>
            <a:picLocks noChangeAspect="1"/>
          </p:cNvPicPr>
          <p:nvPr/>
        </p:nvPicPr>
        <p:blipFill>
          <a:blip r:embed="rId5"/>
          <a:stretch>
            <a:fillRect/>
          </a:stretch>
        </p:blipFill>
        <p:spPr>
          <a:xfrm>
            <a:off x="6401003" y="1304109"/>
            <a:ext cx="2670778" cy="290064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67" name="Google Shape;567;p3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Takeaways</a:t>
            </a:r>
            <a:endParaRPr/>
          </a:p>
        </p:txBody>
      </p:sp>
      <p:sp>
        <p:nvSpPr>
          <p:cNvPr id="3" name="Subtitle 4">
            <a:extLst>
              <a:ext uri="{FF2B5EF4-FFF2-40B4-BE49-F238E27FC236}">
                <a16:creationId xmlns:a16="http://schemas.microsoft.com/office/drawing/2014/main" id="{7E26257E-C832-F8A8-31F1-148C477B345A}"/>
              </a:ext>
            </a:extLst>
          </p:cNvPr>
          <p:cNvSpPr txBox="1">
            <a:spLocks/>
          </p:cNvSpPr>
          <p:nvPr/>
        </p:nvSpPr>
        <p:spPr>
          <a:xfrm>
            <a:off x="724625" y="1440796"/>
            <a:ext cx="7069333" cy="1631699"/>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Font typeface="Wingdings" panose="05000000000000000000" pitchFamily="2" charset="2"/>
              <a:buChar char="Ø"/>
            </a:pPr>
            <a:r>
              <a:rPr lang="en-US" sz="1600">
                <a:latin typeface="Questrial" pitchFamily="2" charset="0"/>
                <a:ea typeface="Questrial" pitchFamily="2" charset="0"/>
                <a:cs typeface="Questrial" pitchFamily="2" charset="0"/>
              </a:rPr>
              <a:t>Having an easy and communicative client helped with the overall implementation. Had we had to find another client, it probably wouldn't have moved as smoothly as it did</a:t>
            </a:r>
          </a:p>
          <a:p>
            <a:pPr marL="342900" indent="-342900">
              <a:buFont typeface="Wingdings" panose="05000000000000000000" pitchFamily="2" charset="2"/>
              <a:buChar char="Ø"/>
            </a:pPr>
            <a:endParaRPr lang="en-US" sz="1600">
              <a:latin typeface="Questrial" pitchFamily="2" charset="0"/>
              <a:ea typeface="Questrial" pitchFamily="2" charset="0"/>
              <a:cs typeface="Questrial" pitchFamily="2" charset="0"/>
            </a:endParaRPr>
          </a:p>
          <a:p>
            <a:pPr marL="342900" indent="-342900">
              <a:buFont typeface="Wingdings" panose="05000000000000000000" pitchFamily="2" charset="2"/>
              <a:buChar char="Ø"/>
            </a:pPr>
            <a:r>
              <a:rPr lang="en-US" sz="1600">
                <a:latin typeface="Questrial" pitchFamily="2" charset="0"/>
                <a:ea typeface="Questrial" pitchFamily="2" charset="0"/>
                <a:cs typeface="Questrial" pitchFamily="2" charset="0"/>
              </a:rPr>
              <a:t>It took a couple sessions but working in a "sprint" mindset over a "marathon" mindset helped our team with such a technical project</a:t>
            </a:r>
          </a:p>
          <a:p>
            <a:pPr marL="342900" indent="-342900">
              <a:buFont typeface="Wingdings" panose="05000000000000000000" pitchFamily="2" charset="2"/>
              <a:buChar char="Ø"/>
            </a:pPr>
            <a:endParaRPr lang="en-US" sz="1600">
              <a:latin typeface="Questrial" pitchFamily="2" charset="0"/>
              <a:ea typeface="Questrial" pitchFamily="2" charset="0"/>
              <a:cs typeface="Questrial" pitchFamily="2" charset="0"/>
            </a:endParaRPr>
          </a:p>
          <a:p>
            <a:pPr marL="342900" indent="-342900">
              <a:buFont typeface="Wingdings" panose="05000000000000000000" pitchFamily="2" charset="2"/>
              <a:buChar char="Ø"/>
            </a:pPr>
            <a:r>
              <a:rPr lang="en-US" sz="1600">
                <a:latin typeface="Questrial" pitchFamily="2" charset="0"/>
                <a:ea typeface="Questrial" pitchFamily="2" charset="0"/>
                <a:cs typeface="Questrial" pitchFamily="2" charset="0"/>
              </a:rPr>
              <a:t>Although our project focus shift was small, it was a good reminder that shifts and changes are sometimes necessary and it's very important to have the change control system in place</a:t>
            </a:r>
          </a:p>
        </p:txBody>
      </p:sp>
    </p:spTree>
    <p:extLst>
      <p:ext uri="{BB962C8B-B14F-4D97-AF65-F5344CB8AC3E}">
        <p14:creationId xmlns:p14="http://schemas.microsoft.com/office/powerpoint/2010/main" val="1012427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sp>
        <p:nvSpPr>
          <p:cNvPr id="2112" name="Google Shape;2112;p64"/>
          <p:cNvSpPr txBox="1">
            <a:spLocks noGrp="1"/>
          </p:cNvSpPr>
          <p:nvPr>
            <p:ph type="title"/>
          </p:nvPr>
        </p:nvSpPr>
        <p:spPr>
          <a:xfrm>
            <a:off x="1334525" y="540000"/>
            <a:ext cx="6616800" cy="14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2113" name="Google Shape;2113;p64"/>
          <p:cNvSpPr txBox="1">
            <a:spLocks noGrp="1"/>
          </p:cNvSpPr>
          <p:nvPr>
            <p:ph type="subTitle" idx="1"/>
          </p:nvPr>
        </p:nvSpPr>
        <p:spPr>
          <a:xfrm>
            <a:off x="2544400" y="1985450"/>
            <a:ext cx="4197000" cy="12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Do you have any questions?</a:t>
            </a:r>
            <a:endParaRPr sz="1800"/>
          </a:p>
          <a:p>
            <a:pPr marL="0" lvl="0" indent="0" algn="ctr" rtl="0">
              <a:spcBef>
                <a:spcPts val="0"/>
              </a:spcBef>
              <a:spcAft>
                <a:spcPts val="0"/>
              </a:spcAft>
              <a:buNone/>
            </a:pPr>
            <a:endParaRPr sz="1400"/>
          </a:p>
          <a:p>
            <a:pPr marL="0" lvl="0" indent="0" algn="ctr" rtl="0">
              <a:spcBef>
                <a:spcPts val="0"/>
              </a:spcBef>
              <a:spcAft>
                <a:spcPts val="0"/>
              </a:spcAft>
              <a:buNone/>
            </a:pPr>
            <a:endParaRPr/>
          </a:p>
        </p:txBody>
      </p:sp>
      <p:sp>
        <p:nvSpPr>
          <p:cNvPr id="2126" name="Google Shape;2126;p64"/>
          <p:cNvSpPr/>
          <p:nvPr/>
        </p:nvSpPr>
        <p:spPr>
          <a:xfrm>
            <a:off x="7635110" y="1985397"/>
            <a:ext cx="1289600" cy="326850"/>
          </a:xfrm>
          <a:custGeom>
            <a:avLst/>
            <a:gdLst/>
            <a:ahLst/>
            <a:cxnLst/>
            <a:rect l="l" t="t" r="r" b="b"/>
            <a:pathLst>
              <a:path w="468" h="112" extrusionOk="0">
                <a:moveTo>
                  <a:pt x="0" y="112"/>
                </a:moveTo>
                <a:cubicBezTo>
                  <a:pt x="468" y="112"/>
                  <a:pt x="468" y="112"/>
                  <a:pt x="468" y="112"/>
                </a:cubicBezTo>
                <a:cubicBezTo>
                  <a:pt x="468" y="112"/>
                  <a:pt x="458" y="90"/>
                  <a:pt x="447" y="96"/>
                </a:cubicBezTo>
                <a:cubicBezTo>
                  <a:pt x="447" y="96"/>
                  <a:pt x="438" y="41"/>
                  <a:pt x="410" y="26"/>
                </a:cubicBezTo>
                <a:cubicBezTo>
                  <a:pt x="394" y="19"/>
                  <a:pt x="380" y="27"/>
                  <a:pt x="367" y="36"/>
                </a:cubicBezTo>
                <a:cubicBezTo>
                  <a:pt x="356" y="44"/>
                  <a:pt x="345" y="51"/>
                  <a:pt x="336" y="49"/>
                </a:cubicBezTo>
                <a:cubicBezTo>
                  <a:pt x="316" y="43"/>
                  <a:pt x="288" y="0"/>
                  <a:pt x="254" y="2"/>
                </a:cubicBezTo>
                <a:cubicBezTo>
                  <a:pt x="220" y="4"/>
                  <a:pt x="227" y="34"/>
                  <a:pt x="208" y="36"/>
                </a:cubicBezTo>
                <a:cubicBezTo>
                  <a:pt x="200" y="37"/>
                  <a:pt x="195" y="35"/>
                  <a:pt x="190" y="33"/>
                </a:cubicBezTo>
                <a:cubicBezTo>
                  <a:pt x="184" y="30"/>
                  <a:pt x="178" y="27"/>
                  <a:pt x="168" y="31"/>
                </a:cubicBezTo>
                <a:cubicBezTo>
                  <a:pt x="151" y="38"/>
                  <a:pt x="151" y="68"/>
                  <a:pt x="132" y="69"/>
                </a:cubicBezTo>
                <a:cubicBezTo>
                  <a:pt x="128" y="69"/>
                  <a:pt x="124" y="69"/>
                  <a:pt x="120" y="68"/>
                </a:cubicBezTo>
                <a:cubicBezTo>
                  <a:pt x="104" y="66"/>
                  <a:pt x="86" y="65"/>
                  <a:pt x="59" y="95"/>
                </a:cubicBezTo>
                <a:cubicBezTo>
                  <a:pt x="59" y="95"/>
                  <a:pt x="56" y="94"/>
                  <a:pt x="51" y="93"/>
                </a:cubicBezTo>
                <a:cubicBezTo>
                  <a:pt x="38" y="90"/>
                  <a:pt x="12" y="87"/>
                  <a:pt x="0" y="112"/>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latin typeface="Calibri"/>
                <a:ea typeface="Calibri"/>
                <a:cs typeface="Calibri"/>
                <a:sym typeface="Calibri"/>
              </a:rPr>
              <a:t> </a:t>
            </a:r>
            <a:endParaRPr sz="1800">
              <a:solidFill>
                <a:srgbClr val="000000"/>
              </a:solidFill>
              <a:latin typeface="Calibri"/>
              <a:ea typeface="Calibri"/>
              <a:cs typeface="Calibri"/>
              <a:sym typeface="Calibri"/>
            </a:endParaRPr>
          </a:p>
        </p:txBody>
      </p:sp>
      <p:sp>
        <p:nvSpPr>
          <p:cNvPr id="2127" name="Google Shape;2127;p64"/>
          <p:cNvSpPr/>
          <p:nvPr/>
        </p:nvSpPr>
        <p:spPr>
          <a:xfrm flipH="1">
            <a:off x="487710" y="670597"/>
            <a:ext cx="1289600" cy="326850"/>
          </a:xfrm>
          <a:custGeom>
            <a:avLst/>
            <a:gdLst/>
            <a:ahLst/>
            <a:cxnLst/>
            <a:rect l="l" t="t" r="r" b="b"/>
            <a:pathLst>
              <a:path w="468" h="112" extrusionOk="0">
                <a:moveTo>
                  <a:pt x="0" y="112"/>
                </a:moveTo>
                <a:cubicBezTo>
                  <a:pt x="468" y="112"/>
                  <a:pt x="468" y="112"/>
                  <a:pt x="468" y="112"/>
                </a:cubicBezTo>
                <a:cubicBezTo>
                  <a:pt x="468" y="112"/>
                  <a:pt x="458" y="90"/>
                  <a:pt x="447" y="96"/>
                </a:cubicBezTo>
                <a:cubicBezTo>
                  <a:pt x="447" y="96"/>
                  <a:pt x="438" y="41"/>
                  <a:pt x="410" y="26"/>
                </a:cubicBezTo>
                <a:cubicBezTo>
                  <a:pt x="394" y="19"/>
                  <a:pt x="380" y="27"/>
                  <a:pt x="367" y="36"/>
                </a:cubicBezTo>
                <a:cubicBezTo>
                  <a:pt x="356" y="44"/>
                  <a:pt x="345" y="51"/>
                  <a:pt x="336" y="49"/>
                </a:cubicBezTo>
                <a:cubicBezTo>
                  <a:pt x="316" y="43"/>
                  <a:pt x="288" y="0"/>
                  <a:pt x="254" y="2"/>
                </a:cubicBezTo>
                <a:cubicBezTo>
                  <a:pt x="220" y="4"/>
                  <a:pt x="227" y="34"/>
                  <a:pt x="208" y="36"/>
                </a:cubicBezTo>
                <a:cubicBezTo>
                  <a:pt x="200" y="37"/>
                  <a:pt x="195" y="35"/>
                  <a:pt x="190" y="33"/>
                </a:cubicBezTo>
                <a:cubicBezTo>
                  <a:pt x="184" y="30"/>
                  <a:pt x="178" y="27"/>
                  <a:pt x="168" y="31"/>
                </a:cubicBezTo>
                <a:cubicBezTo>
                  <a:pt x="151" y="38"/>
                  <a:pt x="151" y="68"/>
                  <a:pt x="132" y="69"/>
                </a:cubicBezTo>
                <a:cubicBezTo>
                  <a:pt x="128" y="69"/>
                  <a:pt x="124" y="69"/>
                  <a:pt x="120" y="68"/>
                </a:cubicBezTo>
                <a:cubicBezTo>
                  <a:pt x="104" y="66"/>
                  <a:pt x="86" y="65"/>
                  <a:pt x="59" y="95"/>
                </a:cubicBezTo>
                <a:cubicBezTo>
                  <a:pt x="59" y="95"/>
                  <a:pt x="56" y="94"/>
                  <a:pt x="51" y="93"/>
                </a:cubicBezTo>
                <a:cubicBezTo>
                  <a:pt x="38" y="90"/>
                  <a:pt x="12" y="87"/>
                  <a:pt x="0" y="112"/>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800">
                <a:latin typeface="Calibri"/>
                <a:ea typeface="Calibri"/>
                <a:cs typeface="Calibri"/>
                <a:sym typeface="Calibri"/>
              </a:rPr>
              <a:t> </a:t>
            </a:r>
            <a:endParaRPr sz="1800">
              <a:solidFill>
                <a:srgbClr val="000000"/>
              </a:solidFill>
              <a:latin typeface="Calibri"/>
              <a:ea typeface="Calibri"/>
              <a:cs typeface="Calibri"/>
              <a:sym typeface="Calibri"/>
            </a:endParaRPr>
          </a:p>
        </p:txBody>
      </p:sp>
      <p:grpSp>
        <p:nvGrpSpPr>
          <p:cNvPr id="2128" name="Google Shape;2128;p64"/>
          <p:cNvGrpSpPr/>
          <p:nvPr/>
        </p:nvGrpSpPr>
        <p:grpSpPr>
          <a:xfrm>
            <a:off x="664564" y="4132246"/>
            <a:ext cx="1062914" cy="1346226"/>
            <a:chOff x="-8345" y="3234053"/>
            <a:chExt cx="1999086" cy="2531928"/>
          </a:xfrm>
        </p:grpSpPr>
        <p:grpSp>
          <p:nvGrpSpPr>
            <p:cNvPr id="2129" name="Google Shape;2129;p64"/>
            <p:cNvGrpSpPr/>
            <p:nvPr/>
          </p:nvGrpSpPr>
          <p:grpSpPr>
            <a:xfrm>
              <a:off x="-8345" y="3234053"/>
              <a:ext cx="1491316" cy="2531928"/>
              <a:chOff x="4887050" y="1969788"/>
              <a:chExt cx="1091819" cy="1853670"/>
            </a:xfrm>
          </p:grpSpPr>
          <p:sp>
            <p:nvSpPr>
              <p:cNvPr id="2130" name="Google Shape;2130;p64"/>
              <p:cNvSpPr/>
              <p:nvPr/>
            </p:nvSpPr>
            <p:spPr>
              <a:xfrm>
                <a:off x="4887050" y="1969788"/>
                <a:ext cx="1091819" cy="1088986"/>
              </a:xfrm>
              <a:custGeom>
                <a:avLst/>
                <a:gdLst/>
                <a:ahLst/>
                <a:cxnLst/>
                <a:rect l="l" t="t" r="r" b="b"/>
                <a:pathLst>
                  <a:path w="879" h="878" extrusionOk="0">
                    <a:moveTo>
                      <a:pt x="440" y="0"/>
                    </a:moveTo>
                    <a:cubicBezTo>
                      <a:pt x="313" y="0"/>
                      <a:pt x="188" y="54"/>
                      <a:pt x="101" y="159"/>
                    </a:cubicBezTo>
                    <a:cubicBezTo>
                      <a:pt x="34" y="240"/>
                      <a:pt x="0" y="340"/>
                      <a:pt x="0" y="439"/>
                    </a:cubicBezTo>
                    <a:cubicBezTo>
                      <a:pt x="0" y="537"/>
                      <a:pt x="33" y="636"/>
                      <a:pt x="99" y="716"/>
                    </a:cubicBezTo>
                    <a:cubicBezTo>
                      <a:pt x="99" y="716"/>
                      <a:pt x="99" y="716"/>
                      <a:pt x="99" y="716"/>
                    </a:cubicBezTo>
                    <a:cubicBezTo>
                      <a:pt x="99" y="716"/>
                      <a:pt x="325" y="738"/>
                      <a:pt x="439" y="878"/>
                    </a:cubicBezTo>
                    <a:cubicBezTo>
                      <a:pt x="439" y="878"/>
                      <a:pt x="558" y="719"/>
                      <a:pt x="771" y="719"/>
                    </a:cubicBezTo>
                    <a:cubicBezTo>
                      <a:pt x="773" y="719"/>
                      <a:pt x="775" y="719"/>
                      <a:pt x="778" y="719"/>
                    </a:cubicBezTo>
                    <a:cubicBezTo>
                      <a:pt x="845" y="637"/>
                      <a:pt x="879" y="538"/>
                      <a:pt x="879" y="439"/>
                    </a:cubicBezTo>
                    <a:cubicBezTo>
                      <a:pt x="878" y="324"/>
                      <a:pt x="833" y="209"/>
                      <a:pt x="744" y="123"/>
                    </a:cubicBezTo>
                    <a:cubicBezTo>
                      <a:pt x="737" y="116"/>
                      <a:pt x="728" y="108"/>
                      <a:pt x="720" y="101"/>
                    </a:cubicBezTo>
                    <a:cubicBezTo>
                      <a:pt x="638" y="33"/>
                      <a:pt x="538" y="0"/>
                      <a:pt x="440" y="0"/>
                    </a:cubicBezTo>
                  </a:path>
                </a:pathLst>
              </a:custGeom>
              <a:solidFill>
                <a:srgbClr val="C9F1D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1" name="Google Shape;2131;p64"/>
              <p:cNvSpPr/>
              <p:nvPr/>
            </p:nvSpPr>
            <p:spPr>
              <a:xfrm>
                <a:off x="5413575" y="2008480"/>
                <a:ext cx="47226" cy="1814978"/>
              </a:xfrm>
              <a:custGeom>
                <a:avLst/>
                <a:gdLst/>
                <a:ahLst/>
                <a:cxnLst/>
                <a:rect l="l" t="t" r="r" b="b"/>
                <a:pathLst>
                  <a:path w="67" h="2580" extrusionOk="0">
                    <a:moveTo>
                      <a:pt x="14" y="0"/>
                    </a:moveTo>
                    <a:lnTo>
                      <a:pt x="0" y="2580"/>
                    </a:lnTo>
                    <a:lnTo>
                      <a:pt x="67" y="2580"/>
                    </a:lnTo>
                    <a:lnTo>
                      <a:pt x="14" y="0"/>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2" name="Google Shape;2132;p64"/>
              <p:cNvSpPr/>
              <p:nvPr/>
            </p:nvSpPr>
            <p:spPr>
              <a:xfrm>
                <a:off x="5433311" y="2783011"/>
                <a:ext cx="269959" cy="222300"/>
              </a:xfrm>
              <a:custGeom>
                <a:avLst/>
                <a:gdLst/>
                <a:ahLst/>
                <a:cxnLst/>
                <a:rect l="l" t="t" r="r" b="b"/>
                <a:pathLst>
                  <a:path w="217" h="179" extrusionOk="0">
                    <a:moveTo>
                      <a:pt x="4" y="179"/>
                    </a:moveTo>
                    <a:cubicBezTo>
                      <a:pt x="4" y="179"/>
                      <a:pt x="80" y="42"/>
                      <a:pt x="217" y="0"/>
                    </a:cubicBezTo>
                    <a:cubicBezTo>
                      <a:pt x="217" y="0"/>
                      <a:pt x="72" y="35"/>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3" name="Google Shape;2133;p64"/>
              <p:cNvSpPr/>
              <p:nvPr/>
            </p:nvSpPr>
            <p:spPr>
              <a:xfrm>
                <a:off x="5433311" y="2302534"/>
                <a:ext cx="269959" cy="221596"/>
              </a:xfrm>
              <a:custGeom>
                <a:avLst/>
                <a:gdLst/>
                <a:ahLst/>
                <a:cxnLst/>
                <a:rect l="l" t="t" r="r" b="b"/>
                <a:pathLst>
                  <a:path w="217" h="179" extrusionOk="0">
                    <a:moveTo>
                      <a:pt x="4" y="179"/>
                    </a:moveTo>
                    <a:cubicBezTo>
                      <a:pt x="4" y="179"/>
                      <a:pt x="80" y="41"/>
                      <a:pt x="217" y="0"/>
                    </a:cubicBezTo>
                    <a:cubicBezTo>
                      <a:pt x="217" y="0"/>
                      <a:pt x="72" y="34"/>
                      <a:pt x="0" y="152"/>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4" name="Google Shape;2134;p64"/>
              <p:cNvSpPr/>
              <p:nvPr/>
            </p:nvSpPr>
            <p:spPr>
              <a:xfrm>
                <a:off x="5433311" y="2543124"/>
                <a:ext cx="269959" cy="221596"/>
              </a:xfrm>
              <a:custGeom>
                <a:avLst/>
                <a:gdLst/>
                <a:ahLst/>
                <a:cxnLst/>
                <a:rect l="l" t="t" r="r" b="b"/>
                <a:pathLst>
                  <a:path w="217" h="179" extrusionOk="0">
                    <a:moveTo>
                      <a:pt x="4" y="179"/>
                    </a:moveTo>
                    <a:cubicBezTo>
                      <a:pt x="4" y="179"/>
                      <a:pt x="80" y="42"/>
                      <a:pt x="217" y="0"/>
                    </a:cubicBezTo>
                    <a:cubicBezTo>
                      <a:pt x="217" y="0"/>
                      <a:pt x="72" y="34"/>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5" name="Google Shape;2135;p64"/>
              <p:cNvSpPr/>
              <p:nvPr/>
            </p:nvSpPr>
            <p:spPr>
              <a:xfrm>
                <a:off x="5167582" y="2424940"/>
                <a:ext cx="260796" cy="222300"/>
              </a:xfrm>
              <a:custGeom>
                <a:avLst/>
                <a:gdLst/>
                <a:ahLst/>
                <a:cxnLst/>
                <a:rect l="l" t="t" r="r" b="b"/>
                <a:pathLst>
                  <a:path w="210" h="179" extrusionOk="0">
                    <a:moveTo>
                      <a:pt x="206" y="179"/>
                    </a:moveTo>
                    <a:cubicBezTo>
                      <a:pt x="206" y="179"/>
                      <a:pt x="132" y="42"/>
                      <a:pt x="0" y="0"/>
                    </a:cubicBezTo>
                    <a:cubicBezTo>
                      <a:pt x="0" y="0"/>
                      <a:pt x="140" y="34"/>
                      <a:pt x="210" y="152"/>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6" name="Google Shape;2136;p64"/>
              <p:cNvSpPr/>
              <p:nvPr/>
            </p:nvSpPr>
            <p:spPr>
              <a:xfrm>
                <a:off x="5167582" y="2660605"/>
                <a:ext cx="260796" cy="221596"/>
              </a:xfrm>
              <a:custGeom>
                <a:avLst/>
                <a:gdLst/>
                <a:ahLst/>
                <a:cxnLst/>
                <a:rect l="l" t="t" r="r" b="b"/>
                <a:pathLst>
                  <a:path w="210" h="179" extrusionOk="0">
                    <a:moveTo>
                      <a:pt x="206" y="179"/>
                    </a:moveTo>
                    <a:cubicBezTo>
                      <a:pt x="206" y="179"/>
                      <a:pt x="132" y="42"/>
                      <a:pt x="0" y="0"/>
                    </a:cubicBezTo>
                    <a:cubicBezTo>
                      <a:pt x="0" y="0"/>
                      <a:pt x="140" y="35"/>
                      <a:pt x="210" y="153"/>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37" name="Google Shape;2137;p64"/>
            <p:cNvGrpSpPr/>
            <p:nvPr/>
          </p:nvGrpSpPr>
          <p:grpSpPr>
            <a:xfrm>
              <a:off x="1015201" y="3858077"/>
              <a:ext cx="975540" cy="1656254"/>
              <a:chOff x="4887050" y="1969788"/>
              <a:chExt cx="1091819" cy="1853670"/>
            </a:xfrm>
          </p:grpSpPr>
          <p:sp>
            <p:nvSpPr>
              <p:cNvPr id="2138" name="Google Shape;2138;p64"/>
              <p:cNvSpPr/>
              <p:nvPr/>
            </p:nvSpPr>
            <p:spPr>
              <a:xfrm>
                <a:off x="4887050" y="1969788"/>
                <a:ext cx="1091819" cy="1088986"/>
              </a:xfrm>
              <a:custGeom>
                <a:avLst/>
                <a:gdLst/>
                <a:ahLst/>
                <a:cxnLst/>
                <a:rect l="l" t="t" r="r" b="b"/>
                <a:pathLst>
                  <a:path w="879" h="878" extrusionOk="0">
                    <a:moveTo>
                      <a:pt x="440" y="0"/>
                    </a:moveTo>
                    <a:cubicBezTo>
                      <a:pt x="313" y="0"/>
                      <a:pt x="188" y="54"/>
                      <a:pt x="101" y="159"/>
                    </a:cubicBezTo>
                    <a:cubicBezTo>
                      <a:pt x="34" y="240"/>
                      <a:pt x="0" y="340"/>
                      <a:pt x="0" y="439"/>
                    </a:cubicBezTo>
                    <a:cubicBezTo>
                      <a:pt x="0" y="537"/>
                      <a:pt x="33" y="636"/>
                      <a:pt x="99" y="716"/>
                    </a:cubicBezTo>
                    <a:cubicBezTo>
                      <a:pt x="99" y="716"/>
                      <a:pt x="99" y="716"/>
                      <a:pt x="99" y="716"/>
                    </a:cubicBezTo>
                    <a:cubicBezTo>
                      <a:pt x="99" y="716"/>
                      <a:pt x="325" y="738"/>
                      <a:pt x="439" y="878"/>
                    </a:cubicBezTo>
                    <a:cubicBezTo>
                      <a:pt x="439" y="878"/>
                      <a:pt x="558" y="719"/>
                      <a:pt x="771" y="719"/>
                    </a:cubicBezTo>
                    <a:cubicBezTo>
                      <a:pt x="773" y="719"/>
                      <a:pt x="775" y="719"/>
                      <a:pt x="778" y="719"/>
                    </a:cubicBezTo>
                    <a:cubicBezTo>
                      <a:pt x="845" y="637"/>
                      <a:pt x="879" y="538"/>
                      <a:pt x="879" y="439"/>
                    </a:cubicBezTo>
                    <a:cubicBezTo>
                      <a:pt x="878" y="324"/>
                      <a:pt x="833" y="209"/>
                      <a:pt x="744" y="123"/>
                    </a:cubicBezTo>
                    <a:cubicBezTo>
                      <a:pt x="737" y="116"/>
                      <a:pt x="728" y="108"/>
                      <a:pt x="720" y="101"/>
                    </a:cubicBezTo>
                    <a:cubicBezTo>
                      <a:pt x="638" y="33"/>
                      <a:pt x="538" y="0"/>
                      <a:pt x="440"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9" name="Google Shape;2139;p64"/>
              <p:cNvSpPr/>
              <p:nvPr/>
            </p:nvSpPr>
            <p:spPr>
              <a:xfrm>
                <a:off x="5413575" y="2008480"/>
                <a:ext cx="47226" cy="1814978"/>
              </a:xfrm>
              <a:custGeom>
                <a:avLst/>
                <a:gdLst/>
                <a:ahLst/>
                <a:cxnLst/>
                <a:rect l="l" t="t" r="r" b="b"/>
                <a:pathLst>
                  <a:path w="67" h="2580" extrusionOk="0">
                    <a:moveTo>
                      <a:pt x="14" y="0"/>
                    </a:moveTo>
                    <a:lnTo>
                      <a:pt x="0" y="2580"/>
                    </a:lnTo>
                    <a:lnTo>
                      <a:pt x="67" y="2580"/>
                    </a:lnTo>
                    <a:lnTo>
                      <a:pt x="14" y="0"/>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0" name="Google Shape;2140;p64"/>
              <p:cNvSpPr/>
              <p:nvPr/>
            </p:nvSpPr>
            <p:spPr>
              <a:xfrm>
                <a:off x="5433311" y="2783011"/>
                <a:ext cx="269959" cy="222300"/>
              </a:xfrm>
              <a:custGeom>
                <a:avLst/>
                <a:gdLst/>
                <a:ahLst/>
                <a:cxnLst/>
                <a:rect l="l" t="t" r="r" b="b"/>
                <a:pathLst>
                  <a:path w="217" h="179" extrusionOk="0">
                    <a:moveTo>
                      <a:pt x="4" y="179"/>
                    </a:moveTo>
                    <a:cubicBezTo>
                      <a:pt x="4" y="179"/>
                      <a:pt x="80" y="42"/>
                      <a:pt x="217" y="0"/>
                    </a:cubicBezTo>
                    <a:cubicBezTo>
                      <a:pt x="217" y="0"/>
                      <a:pt x="72" y="35"/>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1" name="Google Shape;2141;p64"/>
              <p:cNvSpPr/>
              <p:nvPr/>
            </p:nvSpPr>
            <p:spPr>
              <a:xfrm>
                <a:off x="5433311" y="2302534"/>
                <a:ext cx="269959" cy="221596"/>
              </a:xfrm>
              <a:custGeom>
                <a:avLst/>
                <a:gdLst/>
                <a:ahLst/>
                <a:cxnLst/>
                <a:rect l="l" t="t" r="r" b="b"/>
                <a:pathLst>
                  <a:path w="217" h="179" extrusionOk="0">
                    <a:moveTo>
                      <a:pt x="4" y="179"/>
                    </a:moveTo>
                    <a:cubicBezTo>
                      <a:pt x="4" y="179"/>
                      <a:pt x="80" y="41"/>
                      <a:pt x="217" y="0"/>
                    </a:cubicBezTo>
                    <a:cubicBezTo>
                      <a:pt x="217" y="0"/>
                      <a:pt x="72" y="34"/>
                      <a:pt x="0" y="152"/>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2" name="Google Shape;2142;p64"/>
              <p:cNvSpPr/>
              <p:nvPr/>
            </p:nvSpPr>
            <p:spPr>
              <a:xfrm>
                <a:off x="5433311" y="2543124"/>
                <a:ext cx="269959" cy="221596"/>
              </a:xfrm>
              <a:custGeom>
                <a:avLst/>
                <a:gdLst/>
                <a:ahLst/>
                <a:cxnLst/>
                <a:rect l="l" t="t" r="r" b="b"/>
                <a:pathLst>
                  <a:path w="217" h="179" extrusionOk="0">
                    <a:moveTo>
                      <a:pt x="4" y="179"/>
                    </a:moveTo>
                    <a:cubicBezTo>
                      <a:pt x="4" y="179"/>
                      <a:pt x="80" y="42"/>
                      <a:pt x="217" y="0"/>
                    </a:cubicBezTo>
                    <a:cubicBezTo>
                      <a:pt x="217" y="0"/>
                      <a:pt x="72" y="34"/>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3" name="Google Shape;2143;p64"/>
              <p:cNvSpPr/>
              <p:nvPr/>
            </p:nvSpPr>
            <p:spPr>
              <a:xfrm>
                <a:off x="5167582" y="2424940"/>
                <a:ext cx="260796" cy="222300"/>
              </a:xfrm>
              <a:custGeom>
                <a:avLst/>
                <a:gdLst/>
                <a:ahLst/>
                <a:cxnLst/>
                <a:rect l="l" t="t" r="r" b="b"/>
                <a:pathLst>
                  <a:path w="210" h="179" extrusionOk="0">
                    <a:moveTo>
                      <a:pt x="206" y="179"/>
                    </a:moveTo>
                    <a:cubicBezTo>
                      <a:pt x="206" y="179"/>
                      <a:pt x="132" y="42"/>
                      <a:pt x="0" y="0"/>
                    </a:cubicBezTo>
                    <a:cubicBezTo>
                      <a:pt x="0" y="0"/>
                      <a:pt x="140" y="34"/>
                      <a:pt x="210" y="152"/>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4" name="Google Shape;2144;p64"/>
              <p:cNvSpPr/>
              <p:nvPr/>
            </p:nvSpPr>
            <p:spPr>
              <a:xfrm>
                <a:off x="5167582" y="2660605"/>
                <a:ext cx="260796" cy="221596"/>
              </a:xfrm>
              <a:custGeom>
                <a:avLst/>
                <a:gdLst/>
                <a:ahLst/>
                <a:cxnLst/>
                <a:rect l="l" t="t" r="r" b="b"/>
                <a:pathLst>
                  <a:path w="210" h="179" extrusionOk="0">
                    <a:moveTo>
                      <a:pt x="206" y="179"/>
                    </a:moveTo>
                    <a:cubicBezTo>
                      <a:pt x="206" y="179"/>
                      <a:pt x="132" y="42"/>
                      <a:pt x="0" y="0"/>
                    </a:cubicBezTo>
                    <a:cubicBezTo>
                      <a:pt x="0" y="0"/>
                      <a:pt x="140" y="35"/>
                      <a:pt x="210" y="153"/>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145" name="Google Shape;2145;p64"/>
          <p:cNvGrpSpPr/>
          <p:nvPr/>
        </p:nvGrpSpPr>
        <p:grpSpPr>
          <a:xfrm flipH="1">
            <a:off x="7291354" y="4179338"/>
            <a:ext cx="988548" cy="1252038"/>
            <a:chOff x="-8345" y="3234053"/>
            <a:chExt cx="1999086" cy="2531928"/>
          </a:xfrm>
        </p:grpSpPr>
        <p:grpSp>
          <p:nvGrpSpPr>
            <p:cNvPr id="2146" name="Google Shape;2146;p64"/>
            <p:cNvGrpSpPr/>
            <p:nvPr/>
          </p:nvGrpSpPr>
          <p:grpSpPr>
            <a:xfrm>
              <a:off x="-8345" y="3234053"/>
              <a:ext cx="1491316" cy="2531928"/>
              <a:chOff x="4887050" y="1969788"/>
              <a:chExt cx="1091819" cy="1853670"/>
            </a:xfrm>
          </p:grpSpPr>
          <p:sp>
            <p:nvSpPr>
              <p:cNvPr id="2147" name="Google Shape;2147;p64"/>
              <p:cNvSpPr/>
              <p:nvPr/>
            </p:nvSpPr>
            <p:spPr>
              <a:xfrm>
                <a:off x="4887050" y="1969788"/>
                <a:ext cx="1091819" cy="1088986"/>
              </a:xfrm>
              <a:custGeom>
                <a:avLst/>
                <a:gdLst/>
                <a:ahLst/>
                <a:cxnLst/>
                <a:rect l="l" t="t" r="r" b="b"/>
                <a:pathLst>
                  <a:path w="879" h="878" extrusionOk="0">
                    <a:moveTo>
                      <a:pt x="440" y="0"/>
                    </a:moveTo>
                    <a:cubicBezTo>
                      <a:pt x="313" y="0"/>
                      <a:pt x="188" y="54"/>
                      <a:pt x="101" y="159"/>
                    </a:cubicBezTo>
                    <a:cubicBezTo>
                      <a:pt x="34" y="240"/>
                      <a:pt x="0" y="340"/>
                      <a:pt x="0" y="439"/>
                    </a:cubicBezTo>
                    <a:cubicBezTo>
                      <a:pt x="0" y="537"/>
                      <a:pt x="33" y="636"/>
                      <a:pt x="99" y="716"/>
                    </a:cubicBezTo>
                    <a:cubicBezTo>
                      <a:pt x="99" y="716"/>
                      <a:pt x="99" y="716"/>
                      <a:pt x="99" y="716"/>
                    </a:cubicBezTo>
                    <a:cubicBezTo>
                      <a:pt x="99" y="716"/>
                      <a:pt x="325" y="738"/>
                      <a:pt x="439" y="878"/>
                    </a:cubicBezTo>
                    <a:cubicBezTo>
                      <a:pt x="439" y="878"/>
                      <a:pt x="558" y="719"/>
                      <a:pt x="771" y="719"/>
                    </a:cubicBezTo>
                    <a:cubicBezTo>
                      <a:pt x="773" y="719"/>
                      <a:pt x="775" y="719"/>
                      <a:pt x="778" y="719"/>
                    </a:cubicBezTo>
                    <a:cubicBezTo>
                      <a:pt x="845" y="637"/>
                      <a:pt x="879" y="538"/>
                      <a:pt x="879" y="439"/>
                    </a:cubicBezTo>
                    <a:cubicBezTo>
                      <a:pt x="878" y="324"/>
                      <a:pt x="833" y="209"/>
                      <a:pt x="744" y="123"/>
                    </a:cubicBezTo>
                    <a:cubicBezTo>
                      <a:pt x="737" y="116"/>
                      <a:pt x="728" y="108"/>
                      <a:pt x="720" y="101"/>
                    </a:cubicBezTo>
                    <a:cubicBezTo>
                      <a:pt x="638" y="33"/>
                      <a:pt x="538" y="0"/>
                      <a:pt x="440" y="0"/>
                    </a:cubicBezTo>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8" name="Google Shape;2148;p64"/>
              <p:cNvSpPr/>
              <p:nvPr/>
            </p:nvSpPr>
            <p:spPr>
              <a:xfrm>
                <a:off x="5413575" y="2008480"/>
                <a:ext cx="47226" cy="1814978"/>
              </a:xfrm>
              <a:custGeom>
                <a:avLst/>
                <a:gdLst/>
                <a:ahLst/>
                <a:cxnLst/>
                <a:rect l="l" t="t" r="r" b="b"/>
                <a:pathLst>
                  <a:path w="67" h="2580" extrusionOk="0">
                    <a:moveTo>
                      <a:pt x="14" y="0"/>
                    </a:moveTo>
                    <a:lnTo>
                      <a:pt x="0" y="2580"/>
                    </a:lnTo>
                    <a:lnTo>
                      <a:pt x="67" y="2580"/>
                    </a:lnTo>
                    <a:lnTo>
                      <a:pt x="14" y="0"/>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9" name="Google Shape;2149;p64"/>
              <p:cNvSpPr/>
              <p:nvPr/>
            </p:nvSpPr>
            <p:spPr>
              <a:xfrm>
                <a:off x="5433311" y="2783011"/>
                <a:ext cx="269959" cy="222300"/>
              </a:xfrm>
              <a:custGeom>
                <a:avLst/>
                <a:gdLst/>
                <a:ahLst/>
                <a:cxnLst/>
                <a:rect l="l" t="t" r="r" b="b"/>
                <a:pathLst>
                  <a:path w="217" h="179" extrusionOk="0">
                    <a:moveTo>
                      <a:pt x="4" y="179"/>
                    </a:moveTo>
                    <a:cubicBezTo>
                      <a:pt x="4" y="179"/>
                      <a:pt x="80" y="42"/>
                      <a:pt x="217" y="0"/>
                    </a:cubicBezTo>
                    <a:cubicBezTo>
                      <a:pt x="217" y="0"/>
                      <a:pt x="72" y="35"/>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0" name="Google Shape;2150;p64"/>
              <p:cNvSpPr/>
              <p:nvPr/>
            </p:nvSpPr>
            <p:spPr>
              <a:xfrm>
                <a:off x="5433311" y="2302534"/>
                <a:ext cx="269959" cy="221596"/>
              </a:xfrm>
              <a:custGeom>
                <a:avLst/>
                <a:gdLst/>
                <a:ahLst/>
                <a:cxnLst/>
                <a:rect l="l" t="t" r="r" b="b"/>
                <a:pathLst>
                  <a:path w="217" h="179" extrusionOk="0">
                    <a:moveTo>
                      <a:pt x="4" y="179"/>
                    </a:moveTo>
                    <a:cubicBezTo>
                      <a:pt x="4" y="179"/>
                      <a:pt x="80" y="41"/>
                      <a:pt x="217" y="0"/>
                    </a:cubicBezTo>
                    <a:cubicBezTo>
                      <a:pt x="217" y="0"/>
                      <a:pt x="72" y="34"/>
                      <a:pt x="0" y="152"/>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1" name="Google Shape;2151;p64"/>
              <p:cNvSpPr/>
              <p:nvPr/>
            </p:nvSpPr>
            <p:spPr>
              <a:xfrm>
                <a:off x="5433311" y="2543124"/>
                <a:ext cx="269959" cy="221596"/>
              </a:xfrm>
              <a:custGeom>
                <a:avLst/>
                <a:gdLst/>
                <a:ahLst/>
                <a:cxnLst/>
                <a:rect l="l" t="t" r="r" b="b"/>
                <a:pathLst>
                  <a:path w="217" h="179" extrusionOk="0">
                    <a:moveTo>
                      <a:pt x="4" y="179"/>
                    </a:moveTo>
                    <a:cubicBezTo>
                      <a:pt x="4" y="179"/>
                      <a:pt x="80" y="42"/>
                      <a:pt x="217" y="0"/>
                    </a:cubicBezTo>
                    <a:cubicBezTo>
                      <a:pt x="217" y="0"/>
                      <a:pt x="72" y="34"/>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2" name="Google Shape;2152;p64"/>
              <p:cNvSpPr/>
              <p:nvPr/>
            </p:nvSpPr>
            <p:spPr>
              <a:xfrm>
                <a:off x="5167582" y="2424940"/>
                <a:ext cx="260796" cy="222300"/>
              </a:xfrm>
              <a:custGeom>
                <a:avLst/>
                <a:gdLst/>
                <a:ahLst/>
                <a:cxnLst/>
                <a:rect l="l" t="t" r="r" b="b"/>
                <a:pathLst>
                  <a:path w="210" h="179" extrusionOk="0">
                    <a:moveTo>
                      <a:pt x="206" y="179"/>
                    </a:moveTo>
                    <a:cubicBezTo>
                      <a:pt x="206" y="179"/>
                      <a:pt x="132" y="42"/>
                      <a:pt x="0" y="0"/>
                    </a:cubicBezTo>
                    <a:cubicBezTo>
                      <a:pt x="0" y="0"/>
                      <a:pt x="140" y="34"/>
                      <a:pt x="210" y="152"/>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3" name="Google Shape;2153;p64"/>
              <p:cNvSpPr/>
              <p:nvPr/>
            </p:nvSpPr>
            <p:spPr>
              <a:xfrm>
                <a:off x="5167582" y="2660605"/>
                <a:ext cx="260796" cy="221596"/>
              </a:xfrm>
              <a:custGeom>
                <a:avLst/>
                <a:gdLst/>
                <a:ahLst/>
                <a:cxnLst/>
                <a:rect l="l" t="t" r="r" b="b"/>
                <a:pathLst>
                  <a:path w="210" h="179" extrusionOk="0">
                    <a:moveTo>
                      <a:pt x="206" y="179"/>
                    </a:moveTo>
                    <a:cubicBezTo>
                      <a:pt x="206" y="179"/>
                      <a:pt x="132" y="42"/>
                      <a:pt x="0" y="0"/>
                    </a:cubicBezTo>
                    <a:cubicBezTo>
                      <a:pt x="0" y="0"/>
                      <a:pt x="140" y="35"/>
                      <a:pt x="210" y="153"/>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54" name="Google Shape;2154;p64"/>
            <p:cNvGrpSpPr/>
            <p:nvPr/>
          </p:nvGrpSpPr>
          <p:grpSpPr>
            <a:xfrm>
              <a:off x="1015201" y="3858077"/>
              <a:ext cx="975540" cy="1656254"/>
              <a:chOff x="4887050" y="1969788"/>
              <a:chExt cx="1091819" cy="1853670"/>
            </a:xfrm>
          </p:grpSpPr>
          <p:sp>
            <p:nvSpPr>
              <p:cNvPr id="2155" name="Google Shape;2155;p64"/>
              <p:cNvSpPr/>
              <p:nvPr/>
            </p:nvSpPr>
            <p:spPr>
              <a:xfrm>
                <a:off x="4887050" y="1969788"/>
                <a:ext cx="1091819" cy="1088986"/>
              </a:xfrm>
              <a:custGeom>
                <a:avLst/>
                <a:gdLst/>
                <a:ahLst/>
                <a:cxnLst/>
                <a:rect l="l" t="t" r="r" b="b"/>
                <a:pathLst>
                  <a:path w="879" h="878" extrusionOk="0">
                    <a:moveTo>
                      <a:pt x="440" y="0"/>
                    </a:moveTo>
                    <a:cubicBezTo>
                      <a:pt x="313" y="0"/>
                      <a:pt x="188" y="54"/>
                      <a:pt x="101" y="159"/>
                    </a:cubicBezTo>
                    <a:cubicBezTo>
                      <a:pt x="34" y="240"/>
                      <a:pt x="0" y="340"/>
                      <a:pt x="0" y="439"/>
                    </a:cubicBezTo>
                    <a:cubicBezTo>
                      <a:pt x="0" y="537"/>
                      <a:pt x="33" y="636"/>
                      <a:pt x="99" y="716"/>
                    </a:cubicBezTo>
                    <a:cubicBezTo>
                      <a:pt x="99" y="716"/>
                      <a:pt x="99" y="716"/>
                      <a:pt x="99" y="716"/>
                    </a:cubicBezTo>
                    <a:cubicBezTo>
                      <a:pt x="99" y="716"/>
                      <a:pt x="325" y="738"/>
                      <a:pt x="439" y="878"/>
                    </a:cubicBezTo>
                    <a:cubicBezTo>
                      <a:pt x="439" y="878"/>
                      <a:pt x="558" y="719"/>
                      <a:pt x="771" y="719"/>
                    </a:cubicBezTo>
                    <a:cubicBezTo>
                      <a:pt x="773" y="719"/>
                      <a:pt x="775" y="719"/>
                      <a:pt x="778" y="719"/>
                    </a:cubicBezTo>
                    <a:cubicBezTo>
                      <a:pt x="845" y="637"/>
                      <a:pt x="879" y="538"/>
                      <a:pt x="879" y="439"/>
                    </a:cubicBezTo>
                    <a:cubicBezTo>
                      <a:pt x="878" y="324"/>
                      <a:pt x="833" y="209"/>
                      <a:pt x="744" y="123"/>
                    </a:cubicBezTo>
                    <a:cubicBezTo>
                      <a:pt x="737" y="116"/>
                      <a:pt x="728" y="108"/>
                      <a:pt x="720" y="101"/>
                    </a:cubicBezTo>
                    <a:cubicBezTo>
                      <a:pt x="638" y="33"/>
                      <a:pt x="538" y="0"/>
                      <a:pt x="440" y="0"/>
                    </a:cubicBezTo>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6" name="Google Shape;2156;p64"/>
              <p:cNvSpPr/>
              <p:nvPr/>
            </p:nvSpPr>
            <p:spPr>
              <a:xfrm>
                <a:off x="5413575" y="2008480"/>
                <a:ext cx="47226" cy="1814978"/>
              </a:xfrm>
              <a:custGeom>
                <a:avLst/>
                <a:gdLst/>
                <a:ahLst/>
                <a:cxnLst/>
                <a:rect l="l" t="t" r="r" b="b"/>
                <a:pathLst>
                  <a:path w="67" h="2580" extrusionOk="0">
                    <a:moveTo>
                      <a:pt x="14" y="0"/>
                    </a:moveTo>
                    <a:lnTo>
                      <a:pt x="0" y="2580"/>
                    </a:lnTo>
                    <a:lnTo>
                      <a:pt x="67" y="2580"/>
                    </a:lnTo>
                    <a:lnTo>
                      <a:pt x="14" y="0"/>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7" name="Google Shape;2157;p64"/>
              <p:cNvSpPr/>
              <p:nvPr/>
            </p:nvSpPr>
            <p:spPr>
              <a:xfrm>
                <a:off x="5433311" y="2783011"/>
                <a:ext cx="269959" cy="222300"/>
              </a:xfrm>
              <a:custGeom>
                <a:avLst/>
                <a:gdLst/>
                <a:ahLst/>
                <a:cxnLst/>
                <a:rect l="l" t="t" r="r" b="b"/>
                <a:pathLst>
                  <a:path w="217" h="179" extrusionOk="0">
                    <a:moveTo>
                      <a:pt x="4" y="179"/>
                    </a:moveTo>
                    <a:cubicBezTo>
                      <a:pt x="4" y="179"/>
                      <a:pt x="80" y="42"/>
                      <a:pt x="217" y="0"/>
                    </a:cubicBezTo>
                    <a:cubicBezTo>
                      <a:pt x="217" y="0"/>
                      <a:pt x="72" y="35"/>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8" name="Google Shape;2158;p64"/>
              <p:cNvSpPr/>
              <p:nvPr/>
            </p:nvSpPr>
            <p:spPr>
              <a:xfrm>
                <a:off x="5433311" y="2302534"/>
                <a:ext cx="269959" cy="221596"/>
              </a:xfrm>
              <a:custGeom>
                <a:avLst/>
                <a:gdLst/>
                <a:ahLst/>
                <a:cxnLst/>
                <a:rect l="l" t="t" r="r" b="b"/>
                <a:pathLst>
                  <a:path w="217" h="179" extrusionOk="0">
                    <a:moveTo>
                      <a:pt x="4" y="179"/>
                    </a:moveTo>
                    <a:cubicBezTo>
                      <a:pt x="4" y="179"/>
                      <a:pt x="80" y="41"/>
                      <a:pt x="217" y="0"/>
                    </a:cubicBezTo>
                    <a:cubicBezTo>
                      <a:pt x="217" y="0"/>
                      <a:pt x="72" y="34"/>
                      <a:pt x="0" y="152"/>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9" name="Google Shape;2159;p64"/>
              <p:cNvSpPr/>
              <p:nvPr/>
            </p:nvSpPr>
            <p:spPr>
              <a:xfrm>
                <a:off x="5433311" y="2543124"/>
                <a:ext cx="269959" cy="221596"/>
              </a:xfrm>
              <a:custGeom>
                <a:avLst/>
                <a:gdLst/>
                <a:ahLst/>
                <a:cxnLst/>
                <a:rect l="l" t="t" r="r" b="b"/>
                <a:pathLst>
                  <a:path w="217" h="179" extrusionOk="0">
                    <a:moveTo>
                      <a:pt x="4" y="179"/>
                    </a:moveTo>
                    <a:cubicBezTo>
                      <a:pt x="4" y="179"/>
                      <a:pt x="80" y="42"/>
                      <a:pt x="217" y="0"/>
                    </a:cubicBezTo>
                    <a:cubicBezTo>
                      <a:pt x="217" y="0"/>
                      <a:pt x="72" y="34"/>
                      <a:pt x="0" y="153"/>
                    </a:cubicBezTo>
                    <a:lnTo>
                      <a:pt x="4"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0" name="Google Shape;2160;p64"/>
              <p:cNvSpPr/>
              <p:nvPr/>
            </p:nvSpPr>
            <p:spPr>
              <a:xfrm>
                <a:off x="5167582" y="2424940"/>
                <a:ext cx="260796" cy="222300"/>
              </a:xfrm>
              <a:custGeom>
                <a:avLst/>
                <a:gdLst/>
                <a:ahLst/>
                <a:cxnLst/>
                <a:rect l="l" t="t" r="r" b="b"/>
                <a:pathLst>
                  <a:path w="210" h="179" extrusionOk="0">
                    <a:moveTo>
                      <a:pt x="206" y="179"/>
                    </a:moveTo>
                    <a:cubicBezTo>
                      <a:pt x="206" y="179"/>
                      <a:pt x="132" y="42"/>
                      <a:pt x="0" y="0"/>
                    </a:cubicBezTo>
                    <a:cubicBezTo>
                      <a:pt x="0" y="0"/>
                      <a:pt x="140" y="34"/>
                      <a:pt x="210" y="152"/>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1" name="Google Shape;2161;p64"/>
              <p:cNvSpPr/>
              <p:nvPr/>
            </p:nvSpPr>
            <p:spPr>
              <a:xfrm>
                <a:off x="5167582" y="2660605"/>
                <a:ext cx="260796" cy="221596"/>
              </a:xfrm>
              <a:custGeom>
                <a:avLst/>
                <a:gdLst/>
                <a:ahLst/>
                <a:cxnLst/>
                <a:rect l="l" t="t" r="r" b="b"/>
                <a:pathLst>
                  <a:path w="210" h="179" extrusionOk="0">
                    <a:moveTo>
                      <a:pt x="206" y="179"/>
                    </a:moveTo>
                    <a:cubicBezTo>
                      <a:pt x="206" y="179"/>
                      <a:pt x="132" y="42"/>
                      <a:pt x="0" y="0"/>
                    </a:cubicBezTo>
                    <a:cubicBezTo>
                      <a:pt x="0" y="0"/>
                      <a:pt x="140" y="35"/>
                      <a:pt x="210" y="153"/>
                    </a:cubicBezTo>
                    <a:lnTo>
                      <a:pt x="206" y="179"/>
                    </a:lnTo>
                    <a:close/>
                  </a:path>
                </a:pathLst>
              </a:custGeom>
              <a:solidFill>
                <a:srgbClr val="26323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pic>
        <p:nvPicPr>
          <p:cNvPr id="3" name="Picture 2">
            <a:extLst>
              <a:ext uri="{FF2B5EF4-FFF2-40B4-BE49-F238E27FC236}">
                <a16:creationId xmlns:a16="http://schemas.microsoft.com/office/drawing/2014/main" id="{124468A4-6E2B-5C0B-67C2-AEE1AFE0D05C}"/>
              </a:ext>
            </a:extLst>
          </p:cNvPr>
          <p:cNvPicPr>
            <a:picLocks noChangeAspect="1"/>
          </p:cNvPicPr>
          <p:nvPr/>
        </p:nvPicPr>
        <p:blipFill>
          <a:blip r:embed="rId3"/>
          <a:stretch>
            <a:fillRect/>
          </a:stretch>
        </p:blipFill>
        <p:spPr>
          <a:xfrm>
            <a:off x="1839886" y="3670775"/>
            <a:ext cx="5451468" cy="78359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5"/>
          <p:cNvSpPr/>
          <p:nvPr/>
        </p:nvSpPr>
        <p:spPr>
          <a:xfrm rot="3599927">
            <a:off x="4358422" y="1756575"/>
            <a:ext cx="1252548" cy="887757"/>
          </a:xfrm>
          <a:custGeom>
            <a:avLst/>
            <a:gdLst/>
            <a:ahLst/>
            <a:cxnLst/>
            <a:rect l="l" t="t" r="r" b="b"/>
            <a:pathLst>
              <a:path w="7154" h="5175" extrusionOk="0">
                <a:moveTo>
                  <a:pt x="3398" y="1"/>
                </a:moveTo>
                <a:cubicBezTo>
                  <a:pt x="2965" y="1"/>
                  <a:pt x="2519" y="137"/>
                  <a:pt x="2156" y="403"/>
                </a:cubicBezTo>
                <a:cubicBezTo>
                  <a:pt x="1" y="1981"/>
                  <a:pt x="1677" y="5175"/>
                  <a:pt x="3936" y="5175"/>
                </a:cubicBezTo>
                <a:cubicBezTo>
                  <a:pt x="4235" y="5175"/>
                  <a:pt x="4544" y="5119"/>
                  <a:pt x="4855" y="4997"/>
                </a:cubicBezTo>
                <a:cubicBezTo>
                  <a:pt x="7154" y="4088"/>
                  <a:pt x="6666" y="80"/>
                  <a:pt x="4064" y="66"/>
                </a:cubicBezTo>
                <a:cubicBezTo>
                  <a:pt x="4024" y="66"/>
                  <a:pt x="3980" y="76"/>
                  <a:pt x="3940" y="76"/>
                </a:cubicBezTo>
                <a:cubicBezTo>
                  <a:pt x="3767" y="26"/>
                  <a:pt x="3584" y="1"/>
                  <a:pt x="33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a:off x="488100" y="3262924"/>
            <a:ext cx="1252558" cy="887771"/>
          </a:xfrm>
          <a:custGeom>
            <a:avLst/>
            <a:gdLst/>
            <a:ahLst/>
            <a:cxnLst/>
            <a:rect l="l" t="t" r="r" b="b"/>
            <a:pathLst>
              <a:path w="7154" h="5175" extrusionOk="0">
                <a:moveTo>
                  <a:pt x="3398" y="1"/>
                </a:moveTo>
                <a:cubicBezTo>
                  <a:pt x="2965" y="1"/>
                  <a:pt x="2519" y="137"/>
                  <a:pt x="2156" y="403"/>
                </a:cubicBezTo>
                <a:cubicBezTo>
                  <a:pt x="1" y="1981"/>
                  <a:pt x="1677" y="5175"/>
                  <a:pt x="3936" y="5175"/>
                </a:cubicBezTo>
                <a:cubicBezTo>
                  <a:pt x="4235" y="5175"/>
                  <a:pt x="4544" y="5119"/>
                  <a:pt x="4855" y="4997"/>
                </a:cubicBezTo>
                <a:cubicBezTo>
                  <a:pt x="7154" y="4088"/>
                  <a:pt x="6666" y="80"/>
                  <a:pt x="4064" y="66"/>
                </a:cubicBezTo>
                <a:cubicBezTo>
                  <a:pt x="4024" y="66"/>
                  <a:pt x="3980" y="76"/>
                  <a:pt x="3940" y="76"/>
                </a:cubicBezTo>
                <a:cubicBezTo>
                  <a:pt x="3767" y="26"/>
                  <a:pt x="3584" y="1"/>
                  <a:pt x="33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rot="-2400005">
            <a:off x="4343577" y="3298555"/>
            <a:ext cx="1252556" cy="887781"/>
          </a:xfrm>
          <a:custGeom>
            <a:avLst/>
            <a:gdLst/>
            <a:ahLst/>
            <a:cxnLst/>
            <a:rect l="l" t="t" r="r" b="b"/>
            <a:pathLst>
              <a:path w="7154" h="5175" extrusionOk="0">
                <a:moveTo>
                  <a:pt x="3398" y="1"/>
                </a:moveTo>
                <a:cubicBezTo>
                  <a:pt x="2965" y="1"/>
                  <a:pt x="2519" y="137"/>
                  <a:pt x="2156" y="403"/>
                </a:cubicBezTo>
                <a:cubicBezTo>
                  <a:pt x="1" y="1981"/>
                  <a:pt x="1677" y="5175"/>
                  <a:pt x="3936" y="5175"/>
                </a:cubicBezTo>
                <a:cubicBezTo>
                  <a:pt x="4235" y="5175"/>
                  <a:pt x="4544" y="5119"/>
                  <a:pt x="4855" y="4997"/>
                </a:cubicBezTo>
                <a:cubicBezTo>
                  <a:pt x="7154" y="4088"/>
                  <a:pt x="6666" y="80"/>
                  <a:pt x="4064" y="66"/>
                </a:cubicBezTo>
                <a:cubicBezTo>
                  <a:pt x="4024" y="66"/>
                  <a:pt x="3980" y="76"/>
                  <a:pt x="3940" y="76"/>
                </a:cubicBezTo>
                <a:cubicBezTo>
                  <a:pt x="3767" y="26"/>
                  <a:pt x="3584" y="1"/>
                  <a:pt x="3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rot="2399974">
            <a:off x="488099" y="1734875"/>
            <a:ext cx="1252570" cy="887771"/>
          </a:xfrm>
          <a:custGeom>
            <a:avLst/>
            <a:gdLst/>
            <a:ahLst/>
            <a:cxnLst/>
            <a:rect l="l" t="t" r="r" b="b"/>
            <a:pathLst>
              <a:path w="7154" h="5175" extrusionOk="0">
                <a:moveTo>
                  <a:pt x="3398" y="1"/>
                </a:moveTo>
                <a:cubicBezTo>
                  <a:pt x="2965" y="1"/>
                  <a:pt x="2519" y="137"/>
                  <a:pt x="2156" y="403"/>
                </a:cubicBezTo>
                <a:cubicBezTo>
                  <a:pt x="1" y="1981"/>
                  <a:pt x="1677" y="5175"/>
                  <a:pt x="3936" y="5175"/>
                </a:cubicBezTo>
                <a:cubicBezTo>
                  <a:pt x="4235" y="5175"/>
                  <a:pt x="4544" y="5119"/>
                  <a:pt x="4855" y="4997"/>
                </a:cubicBezTo>
                <a:cubicBezTo>
                  <a:pt x="7154" y="4088"/>
                  <a:pt x="6666" y="80"/>
                  <a:pt x="4064" y="66"/>
                </a:cubicBezTo>
                <a:cubicBezTo>
                  <a:pt x="4024" y="66"/>
                  <a:pt x="3980" y="76"/>
                  <a:pt x="3940" y="76"/>
                </a:cubicBezTo>
                <a:cubicBezTo>
                  <a:pt x="3767" y="26"/>
                  <a:pt x="3584" y="1"/>
                  <a:pt x="3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txBox="1">
            <a:spLocks noGrp="1"/>
          </p:cNvSpPr>
          <p:nvPr>
            <p:ph type="title"/>
          </p:nvPr>
        </p:nvSpPr>
        <p:spPr>
          <a:xfrm>
            <a:off x="710263" y="1838700"/>
            <a:ext cx="906000" cy="7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rPr>
              <a:t>01</a:t>
            </a:r>
            <a:endParaRPr>
              <a:solidFill>
                <a:schemeClr val="accent4"/>
              </a:solidFill>
            </a:endParaRPr>
          </a:p>
        </p:txBody>
      </p:sp>
      <p:sp>
        <p:nvSpPr>
          <p:cNvPr id="312" name="Google Shape;312;p35"/>
          <p:cNvSpPr txBox="1">
            <a:spLocks noGrp="1"/>
          </p:cNvSpPr>
          <p:nvPr>
            <p:ph type="subTitle" idx="2"/>
          </p:nvPr>
        </p:nvSpPr>
        <p:spPr>
          <a:xfrm>
            <a:off x="1642112" y="1946190"/>
            <a:ext cx="2715900" cy="11576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Project Origin and   O</a:t>
            </a:r>
            <a:r>
              <a:rPr lang="en-US"/>
              <a:t>u</a:t>
            </a:r>
            <a:r>
              <a:rPr lang="en"/>
              <a:t>r Client</a:t>
            </a:r>
            <a:endParaRPr/>
          </a:p>
        </p:txBody>
      </p:sp>
      <p:sp>
        <p:nvSpPr>
          <p:cNvPr id="313" name="Google Shape;313;p35"/>
          <p:cNvSpPr txBox="1">
            <a:spLocks noGrp="1"/>
          </p:cNvSpPr>
          <p:nvPr>
            <p:ph type="title" idx="3"/>
          </p:nvPr>
        </p:nvSpPr>
        <p:spPr>
          <a:xfrm>
            <a:off x="710263" y="3290550"/>
            <a:ext cx="906000" cy="7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5" name="Google Shape;315;p35"/>
          <p:cNvSpPr txBox="1">
            <a:spLocks noGrp="1"/>
          </p:cNvSpPr>
          <p:nvPr>
            <p:ph type="subTitle" idx="5"/>
          </p:nvPr>
        </p:nvSpPr>
        <p:spPr>
          <a:xfrm>
            <a:off x="1642112" y="3351366"/>
            <a:ext cx="2715900" cy="39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Dashboard Design        and Demo</a:t>
            </a:r>
            <a:endParaRPr/>
          </a:p>
        </p:txBody>
      </p:sp>
      <p:sp>
        <p:nvSpPr>
          <p:cNvPr id="316" name="Google Shape;316;p35"/>
          <p:cNvSpPr txBox="1">
            <a:spLocks noGrp="1"/>
          </p:cNvSpPr>
          <p:nvPr>
            <p:ph type="title" idx="6"/>
          </p:nvPr>
        </p:nvSpPr>
        <p:spPr>
          <a:xfrm>
            <a:off x="4529213" y="1838700"/>
            <a:ext cx="906000" cy="7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8" name="Google Shape;318;p35"/>
          <p:cNvSpPr txBox="1">
            <a:spLocks noGrp="1"/>
          </p:cNvSpPr>
          <p:nvPr>
            <p:ph type="title" idx="8"/>
          </p:nvPr>
        </p:nvSpPr>
        <p:spPr>
          <a:xfrm>
            <a:off x="4529213" y="3290550"/>
            <a:ext cx="906000" cy="76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rPr>
              <a:t>04</a:t>
            </a:r>
            <a:endParaRPr>
              <a:solidFill>
                <a:schemeClr val="accent4"/>
              </a:solidFill>
            </a:endParaRPr>
          </a:p>
        </p:txBody>
      </p:sp>
      <p:sp>
        <p:nvSpPr>
          <p:cNvPr id="320" name="Google Shape;320;p35"/>
          <p:cNvSpPr txBox="1">
            <a:spLocks noGrp="1"/>
          </p:cNvSpPr>
          <p:nvPr>
            <p:ph type="subTitle" idx="13"/>
          </p:nvPr>
        </p:nvSpPr>
        <p:spPr>
          <a:xfrm>
            <a:off x="5708099" y="3351366"/>
            <a:ext cx="2715900" cy="987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t>User Manual           and Key Takeaways</a:t>
            </a:r>
            <a:endParaRPr/>
          </a:p>
        </p:txBody>
      </p:sp>
      <p:sp>
        <p:nvSpPr>
          <p:cNvPr id="321" name="Google Shape;321;p35"/>
          <p:cNvSpPr txBox="1">
            <a:spLocks noGrp="1"/>
          </p:cNvSpPr>
          <p:nvPr>
            <p:ph type="subTitle" idx="14"/>
          </p:nvPr>
        </p:nvSpPr>
        <p:spPr>
          <a:xfrm>
            <a:off x="5708099" y="1856320"/>
            <a:ext cx="2715900" cy="81851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a:t>Objectives and Mission Statement </a:t>
            </a:r>
          </a:p>
        </p:txBody>
      </p:sp>
      <p:sp>
        <p:nvSpPr>
          <p:cNvPr id="322" name="Google Shape;322;p35"/>
          <p:cNvSpPr txBox="1">
            <a:spLocks noGrp="1"/>
          </p:cNvSpPr>
          <p:nvPr>
            <p:ph type="title" idx="15"/>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5" name="Google Shape;625;p41"/>
          <p:cNvSpPr txBox="1">
            <a:spLocks noGrp="1"/>
          </p:cNvSpPr>
          <p:nvPr>
            <p:ph type="title"/>
          </p:nvPr>
        </p:nvSpPr>
        <p:spPr>
          <a:xfrm>
            <a:off x="2672595" y="614089"/>
            <a:ext cx="5260672" cy="26355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solidFill>
                  <a:schemeClr val="accent5"/>
                </a:solidFill>
              </a:rPr>
              <a:t>Project Origin/</a:t>
            </a:r>
            <a:br>
              <a:rPr lang="en" sz="4000">
                <a:solidFill>
                  <a:schemeClr val="accent5"/>
                </a:solidFill>
              </a:rPr>
            </a:br>
            <a:r>
              <a:rPr lang="en" sz="4000"/>
              <a:t>Our Client</a:t>
            </a:r>
            <a:endParaRPr sz="4000"/>
          </a:p>
        </p:txBody>
      </p:sp>
      <p:sp>
        <p:nvSpPr>
          <p:cNvPr id="626" name="Google Shape;626;p41"/>
          <p:cNvSpPr txBox="1">
            <a:spLocks noGrp="1"/>
          </p:cNvSpPr>
          <p:nvPr>
            <p:ph type="title" idx="2"/>
          </p:nvPr>
        </p:nvSpPr>
        <p:spPr>
          <a:xfrm>
            <a:off x="0" y="614089"/>
            <a:ext cx="1783200" cy="80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6"/>
          <p:cNvSpPr txBox="1">
            <a:spLocks noGrp="1"/>
          </p:cNvSpPr>
          <p:nvPr>
            <p:ph type="title"/>
          </p:nvPr>
        </p:nvSpPr>
        <p:spPr>
          <a:xfrm>
            <a:off x="720000" y="540000"/>
            <a:ext cx="4519820" cy="18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Origin</a:t>
            </a:r>
            <a:endParaRPr/>
          </a:p>
        </p:txBody>
      </p:sp>
      <p:sp>
        <p:nvSpPr>
          <p:cNvPr id="328" name="Google Shape;328;p36"/>
          <p:cNvSpPr txBox="1">
            <a:spLocks noGrp="1"/>
          </p:cNvSpPr>
          <p:nvPr>
            <p:ph type="subTitle" idx="1"/>
          </p:nvPr>
        </p:nvSpPr>
        <p:spPr>
          <a:xfrm>
            <a:off x="720000" y="1771288"/>
            <a:ext cx="4258400" cy="218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a:t>Brainstorming through different ideas led us to our common goal of utilizing our combined knowledge and skills of data analytics for a project</a:t>
            </a:r>
          </a:p>
          <a:p>
            <a:pPr marL="0" lvl="0" indent="0" algn="l" rtl="0">
              <a:spcBef>
                <a:spcPts val="0"/>
              </a:spcBef>
              <a:spcAft>
                <a:spcPts val="0"/>
              </a:spcAft>
            </a:pPr>
            <a:endParaRPr lang="en-US"/>
          </a:p>
          <a:p>
            <a:pPr marL="285750" lvl="0" indent="-285750" algn="l" rtl="0">
              <a:spcBef>
                <a:spcPts val="0"/>
              </a:spcBef>
              <a:spcAft>
                <a:spcPts val="0"/>
              </a:spcAft>
              <a:buFont typeface="Wingdings" panose="05000000000000000000" pitchFamily="2" charset="2"/>
              <a:buChar char="Ø"/>
            </a:pPr>
            <a:r>
              <a:rPr lang="en-US"/>
              <a:t>A proposal for working with a non-profit was proposed by Tatiana </a:t>
            </a:r>
            <a:endParaRPr/>
          </a:p>
          <a:p>
            <a:pPr marL="0" lvl="0" indent="0" algn="l" rtl="0">
              <a:spcBef>
                <a:spcPts val="160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6"/>
          <p:cNvSpPr txBox="1">
            <a:spLocks noGrp="1"/>
          </p:cNvSpPr>
          <p:nvPr>
            <p:ph type="title"/>
          </p:nvPr>
        </p:nvSpPr>
        <p:spPr>
          <a:xfrm>
            <a:off x="720000" y="540000"/>
            <a:ext cx="3718436" cy="18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Client</a:t>
            </a:r>
            <a:endParaRPr/>
          </a:p>
        </p:txBody>
      </p:sp>
      <p:sp>
        <p:nvSpPr>
          <p:cNvPr id="328" name="Google Shape;328;p36"/>
          <p:cNvSpPr txBox="1">
            <a:spLocks noGrp="1"/>
          </p:cNvSpPr>
          <p:nvPr>
            <p:ph type="subTitle" idx="1"/>
          </p:nvPr>
        </p:nvSpPr>
        <p:spPr>
          <a:xfrm>
            <a:off x="720000" y="2141158"/>
            <a:ext cx="4258400" cy="218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a:t>Established in 2021, our client's mission is to inspire and empower individuals to engage with their local state parks and natural environments through volunteerism</a:t>
            </a:r>
          </a:p>
        </p:txBody>
      </p:sp>
      <p:pic>
        <p:nvPicPr>
          <p:cNvPr id="1025" name="Picture 1">
            <a:extLst>
              <a:ext uri="{FF2B5EF4-FFF2-40B4-BE49-F238E27FC236}">
                <a16:creationId xmlns:a16="http://schemas.microsoft.com/office/drawing/2014/main" id="{DD4724AB-C5A2-4D63-7720-91F36D9A06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5102" y="1017525"/>
            <a:ext cx="2850301" cy="3551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64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5" name="Google Shape;625;p41"/>
          <p:cNvSpPr txBox="1">
            <a:spLocks noGrp="1"/>
          </p:cNvSpPr>
          <p:nvPr>
            <p:ph type="title"/>
          </p:nvPr>
        </p:nvSpPr>
        <p:spPr>
          <a:xfrm>
            <a:off x="2333928" y="614089"/>
            <a:ext cx="5260672" cy="26355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a:solidFill>
                  <a:schemeClr val="accent5"/>
                </a:solidFill>
              </a:rPr>
              <a:t>Objectives/</a:t>
            </a:r>
            <a:br>
              <a:rPr lang="en-US" sz="4000">
                <a:solidFill>
                  <a:schemeClr val="accent5"/>
                </a:solidFill>
              </a:rPr>
            </a:br>
            <a:r>
              <a:rPr lang="en-US" sz="4000"/>
              <a:t>Mission Statement</a:t>
            </a:r>
          </a:p>
        </p:txBody>
      </p:sp>
      <p:sp>
        <p:nvSpPr>
          <p:cNvPr id="626" name="Google Shape;626;p41"/>
          <p:cNvSpPr txBox="1">
            <a:spLocks noGrp="1"/>
          </p:cNvSpPr>
          <p:nvPr>
            <p:ph type="title" idx="2"/>
          </p:nvPr>
        </p:nvSpPr>
        <p:spPr>
          <a:xfrm>
            <a:off x="0" y="614089"/>
            <a:ext cx="1783200" cy="80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Tree>
    <p:extLst>
      <p:ext uri="{BB962C8B-B14F-4D97-AF65-F5344CB8AC3E}">
        <p14:creationId xmlns:p14="http://schemas.microsoft.com/office/powerpoint/2010/main" val="4127547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87DA0-9DB1-7C6B-7CF0-943C610E1645}"/>
              </a:ext>
            </a:extLst>
          </p:cNvPr>
          <p:cNvSpPr>
            <a:spLocks noGrp="1"/>
          </p:cNvSpPr>
          <p:nvPr>
            <p:ph type="title"/>
          </p:nvPr>
        </p:nvSpPr>
        <p:spPr/>
        <p:txBody>
          <a:bodyPr/>
          <a:lstStyle/>
          <a:p>
            <a:r>
              <a:rPr lang="en-US"/>
              <a:t>Objectives</a:t>
            </a:r>
          </a:p>
        </p:txBody>
      </p:sp>
      <p:sp>
        <p:nvSpPr>
          <p:cNvPr id="3" name="Subtitle 2">
            <a:extLst>
              <a:ext uri="{FF2B5EF4-FFF2-40B4-BE49-F238E27FC236}">
                <a16:creationId xmlns:a16="http://schemas.microsoft.com/office/drawing/2014/main" id="{81CB1AB1-C297-0708-66A9-AD5EE32576D9}"/>
              </a:ext>
            </a:extLst>
          </p:cNvPr>
          <p:cNvSpPr>
            <a:spLocks noGrp="1"/>
          </p:cNvSpPr>
          <p:nvPr>
            <p:ph type="subTitle" idx="1"/>
          </p:nvPr>
        </p:nvSpPr>
        <p:spPr>
          <a:xfrm>
            <a:off x="4835654" y="1842330"/>
            <a:ext cx="3240000" cy="399300"/>
          </a:xfrm>
        </p:spPr>
        <p:txBody>
          <a:bodyPr/>
          <a:lstStyle/>
          <a:p>
            <a:pPr algn="l">
              <a:buFont typeface="Wingdings" panose="05000000000000000000" pitchFamily="2" charset="2"/>
              <a:buChar char="Ø"/>
            </a:pPr>
            <a:r>
              <a:rPr lang="en-US">
                <a:latin typeface="Questrial" pitchFamily="2" charset="0"/>
                <a:ea typeface="Questrial" pitchFamily="2" charset="0"/>
                <a:cs typeface="Questrial" pitchFamily="2" charset="0"/>
              </a:rPr>
              <a:t>Create a user manual for the dashboard/tool created</a:t>
            </a:r>
          </a:p>
          <a:p>
            <a:endParaRPr lang="en-US"/>
          </a:p>
        </p:txBody>
      </p:sp>
      <p:sp>
        <p:nvSpPr>
          <p:cNvPr id="4" name="Subtitle 3">
            <a:extLst>
              <a:ext uri="{FF2B5EF4-FFF2-40B4-BE49-F238E27FC236}">
                <a16:creationId xmlns:a16="http://schemas.microsoft.com/office/drawing/2014/main" id="{90399460-699B-5357-AD4B-BB4C0A641693}"/>
              </a:ext>
            </a:extLst>
          </p:cNvPr>
          <p:cNvSpPr>
            <a:spLocks noGrp="1"/>
          </p:cNvSpPr>
          <p:nvPr>
            <p:ph type="subTitle" idx="2"/>
          </p:nvPr>
        </p:nvSpPr>
        <p:spPr>
          <a:xfrm>
            <a:off x="4974113" y="3996175"/>
            <a:ext cx="3240000" cy="572700"/>
          </a:xfrm>
        </p:spPr>
        <p:txBody>
          <a:bodyPr/>
          <a:lstStyle/>
          <a:p>
            <a:endParaRPr lang="en-US"/>
          </a:p>
        </p:txBody>
      </p:sp>
      <p:sp>
        <p:nvSpPr>
          <p:cNvPr id="5" name="Subtitle 4">
            <a:extLst>
              <a:ext uri="{FF2B5EF4-FFF2-40B4-BE49-F238E27FC236}">
                <a16:creationId xmlns:a16="http://schemas.microsoft.com/office/drawing/2014/main" id="{44C8F065-DDDC-3CE3-C150-ADB29C86D830}"/>
              </a:ext>
            </a:extLst>
          </p:cNvPr>
          <p:cNvSpPr>
            <a:spLocks noGrp="1"/>
          </p:cNvSpPr>
          <p:nvPr>
            <p:ph type="subTitle" idx="3"/>
          </p:nvPr>
        </p:nvSpPr>
        <p:spPr>
          <a:xfrm>
            <a:off x="728832" y="1835565"/>
            <a:ext cx="3642112" cy="1631699"/>
          </a:xfrm>
        </p:spPr>
        <p:txBody>
          <a:bodyPr/>
          <a:lstStyle/>
          <a:p>
            <a:pPr algn="l">
              <a:buFont typeface="Wingdings" panose="05000000000000000000" pitchFamily="2" charset="2"/>
              <a:buChar char="Ø"/>
            </a:pPr>
            <a:r>
              <a:rPr lang="en-US" sz="1600">
                <a:latin typeface="Questrial" pitchFamily="2" charset="0"/>
                <a:ea typeface="Questrial" pitchFamily="2" charset="0"/>
                <a:cs typeface="Questrial" pitchFamily="2" charset="0"/>
              </a:rPr>
              <a:t>Create a dashboard that can be used as a tool to show demographic data for counties containing State Parks</a:t>
            </a:r>
          </a:p>
          <a:p>
            <a:endParaRPr lang="en-US"/>
          </a:p>
        </p:txBody>
      </p:sp>
      <p:sp>
        <p:nvSpPr>
          <p:cNvPr id="6" name="Subtitle 5">
            <a:extLst>
              <a:ext uri="{FF2B5EF4-FFF2-40B4-BE49-F238E27FC236}">
                <a16:creationId xmlns:a16="http://schemas.microsoft.com/office/drawing/2014/main" id="{480FF22D-FBDE-E320-F27A-4E818AA3767A}"/>
              </a:ext>
            </a:extLst>
          </p:cNvPr>
          <p:cNvSpPr>
            <a:spLocks noGrp="1"/>
          </p:cNvSpPr>
          <p:nvPr>
            <p:ph type="subTitle" idx="4"/>
          </p:nvPr>
        </p:nvSpPr>
        <p:spPr>
          <a:xfrm>
            <a:off x="929888" y="3945275"/>
            <a:ext cx="3240000" cy="623599"/>
          </a:xfrm>
        </p:spPr>
        <p:txBody>
          <a:bodyPr/>
          <a:lstStyle/>
          <a:p>
            <a:endParaRPr lang="en-US"/>
          </a:p>
        </p:txBody>
      </p:sp>
    </p:spTree>
    <p:extLst>
      <p:ext uri="{BB962C8B-B14F-4D97-AF65-F5344CB8AC3E}">
        <p14:creationId xmlns:p14="http://schemas.microsoft.com/office/powerpoint/2010/main" val="3103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87DA0-9DB1-7C6B-7CF0-943C610E1645}"/>
              </a:ext>
            </a:extLst>
          </p:cNvPr>
          <p:cNvSpPr>
            <a:spLocks noGrp="1"/>
          </p:cNvSpPr>
          <p:nvPr>
            <p:ph type="title"/>
          </p:nvPr>
        </p:nvSpPr>
        <p:spPr/>
        <p:txBody>
          <a:bodyPr/>
          <a:lstStyle/>
          <a:p>
            <a:r>
              <a:rPr lang="en-US"/>
              <a:t>Mission Statement</a:t>
            </a:r>
          </a:p>
        </p:txBody>
      </p:sp>
      <p:sp>
        <p:nvSpPr>
          <p:cNvPr id="5" name="Subtitle 4">
            <a:extLst>
              <a:ext uri="{FF2B5EF4-FFF2-40B4-BE49-F238E27FC236}">
                <a16:creationId xmlns:a16="http://schemas.microsoft.com/office/drawing/2014/main" id="{44C8F065-DDDC-3CE3-C150-ADB29C86D830}"/>
              </a:ext>
            </a:extLst>
          </p:cNvPr>
          <p:cNvSpPr>
            <a:spLocks noGrp="1"/>
          </p:cNvSpPr>
          <p:nvPr>
            <p:ph type="subTitle" idx="3"/>
          </p:nvPr>
        </p:nvSpPr>
        <p:spPr>
          <a:xfrm>
            <a:off x="1037333" y="1882900"/>
            <a:ext cx="7069333" cy="1631699"/>
          </a:xfrm>
        </p:spPr>
        <p:txBody>
          <a:bodyPr/>
          <a:lstStyle/>
          <a:p>
            <a:pPr marL="342900" indent="-342900" algn="l">
              <a:lnSpc>
                <a:spcPct val="100000"/>
              </a:lnSpc>
              <a:buFont typeface="Wingdings" panose="05000000000000000000" pitchFamily="2" charset="2"/>
              <a:buChar char="Ø"/>
            </a:pPr>
            <a:r>
              <a:rPr lang="en-US" sz="1600">
                <a:latin typeface="Questrial" pitchFamily="2" charset="0"/>
                <a:ea typeface="Questrial" pitchFamily="2" charset="0"/>
                <a:cs typeface="Questrial" pitchFamily="2" charset="0"/>
              </a:rPr>
              <a:t>The project team’s mission is to develop a resource for the Get Outside Alliance team to scale their outreach and eventually scale their volunteer participation so that the team can focus their efforts on creating more volunteer opportunities with the Texas State Park System</a:t>
            </a:r>
          </a:p>
          <a:p>
            <a:endParaRPr lang="en-US"/>
          </a:p>
        </p:txBody>
      </p:sp>
    </p:spTree>
    <p:extLst>
      <p:ext uri="{BB962C8B-B14F-4D97-AF65-F5344CB8AC3E}">
        <p14:creationId xmlns:p14="http://schemas.microsoft.com/office/powerpoint/2010/main" val="42216874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5" name="Google Shape;625;p41"/>
          <p:cNvSpPr txBox="1">
            <a:spLocks noGrp="1"/>
          </p:cNvSpPr>
          <p:nvPr>
            <p:ph type="title"/>
          </p:nvPr>
        </p:nvSpPr>
        <p:spPr>
          <a:xfrm>
            <a:off x="2333928" y="614089"/>
            <a:ext cx="5260672" cy="26355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a:solidFill>
                  <a:schemeClr val="accent5"/>
                </a:solidFill>
              </a:rPr>
              <a:t>Dashboard Design/</a:t>
            </a:r>
            <a:br>
              <a:rPr lang="en-US" sz="4000">
                <a:solidFill>
                  <a:schemeClr val="accent5"/>
                </a:solidFill>
              </a:rPr>
            </a:br>
            <a:r>
              <a:rPr lang="en-US" sz="4000"/>
              <a:t>Demo</a:t>
            </a:r>
          </a:p>
        </p:txBody>
      </p:sp>
      <p:sp>
        <p:nvSpPr>
          <p:cNvPr id="626" name="Google Shape;626;p41"/>
          <p:cNvSpPr txBox="1">
            <a:spLocks noGrp="1"/>
          </p:cNvSpPr>
          <p:nvPr>
            <p:ph type="title" idx="2"/>
          </p:nvPr>
        </p:nvSpPr>
        <p:spPr>
          <a:xfrm>
            <a:off x="0" y="614089"/>
            <a:ext cx="1783200" cy="80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Tree>
    <p:extLst>
      <p:ext uri="{BB962C8B-B14F-4D97-AF65-F5344CB8AC3E}">
        <p14:creationId xmlns:p14="http://schemas.microsoft.com/office/powerpoint/2010/main" val="2641177242"/>
      </p:ext>
    </p:extLst>
  </p:cSld>
  <p:clrMapOvr>
    <a:masterClrMapping/>
  </p:clrMapOvr>
</p:sld>
</file>

<file path=ppt/theme/theme1.xml><?xml version="1.0" encoding="utf-8"?>
<a:theme xmlns:a="http://schemas.openxmlformats.org/drawingml/2006/main" name="Outdoor Activities Company Profile by Slidesgo">
  <a:themeElements>
    <a:clrScheme name="Simple Light">
      <a:dk1>
        <a:srgbClr val="4D575C"/>
      </a:dk1>
      <a:lt1>
        <a:srgbClr val="DFF7E5"/>
      </a:lt1>
      <a:dk2>
        <a:srgbClr val="595959"/>
      </a:dk2>
      <a:lt2>
        <a:srgbClr val="787878"/>
      </a:lt2>
      <a:accent1>
        <a:srgbClr val="4D575C"/>
      </a:accent1>
      <a:accent2>
        <a:srgbClr val="5F946E"/>
      </a:accent2>
      <a:accent3>
        <a:srgbClr val="C9F1D4"/>
      </a:accent3>
      <a:accent4>
        <a:srgbClr val="E9F9EE"/>
      </a:accent4>
      <a:accent5>
        <a:srgbClr val="5F946E"/>
      </a:accent5>
      <a:accent6>
        <a:srgbClr val="92E3A9"/>
      </a:accent6>
      <a:hlink>
        <a:srgbClr val="669E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F20E744527C3245B455950C9D236CB0" ma:contentTypeVersion="2" ma:contentTypeDescription="Create a new document." ma:contentTypeScope="" ma:versionID="f109bd8defe9809983fee46dafc043de">
  <xsd:schema xmlns:xsd="http://www.w3.org/2001/XMLSchema" xmlns:xs="http://www.w3.org/2001/XMLSchema" xmlns:p="http://schemas.microsoft.com/office/2006/metadata/properties" xmlns:ns2="8ff83302-9ba1-4241-8e57-704b216d7843" targetNamespace="http://schemas.microsoft.com/office/2006/metadata/properties" ma:root="true" ma:fieldsID="710349c54cc53108afdf251a50913abd" ns2:_="">
    <xsd:import namespace="8ff83302-9ba1-4241-8e57-704b216d784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f83302-9ba1-4241-8e57-704b216d784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A413F35-B585-4264-B03B-9CA23E5831F0}">
  <ds:schemaRefs>
    <ds:schemaRef ds:uri="http://schemas.microsoft.com/sharepoint/v3/contenttype/forms"/>
  </ds:schemaRefs>
</ds:datastoreItem>
</file>

<file path=customXml/itemProps2.xml><?xml version="1.0" encoding="utf-8"?>
<ds:datastoreItem xmlns:ds="http://schemas.openxmlformats.org/officeDocument/2006/customXml" ds:itemID="{286A4054-4C4F-4DA7-B213-575B926C6EB5}">
  <ds:schemaRefs>
    <ds:schemaRef ds:uri="8ff83302-9ba1-4241-8e57-704b216d784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A4F40A63-3DC5-43D4-BBD6-305A3D000400}">
  <ds:schemaRefs>
    <ds:schemaRef ds:uri="8ff83302-9ba1-4241-8e57-704b216d784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16</Slides>
  <Notes>14</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Outdoor Activities Company Profile by Slidesgo</vt:lpstr>
      <vt:lpstr>Get Outside Alliance</vt:lpstr>
      <vt:lpstr>01</vt:lpstr>
      <vt:lpstr>Project Origin/ Our Client</vt:lpstr>
      <vt:lpstr>Project Origin</vt:lpstr>
      <vt:lpstr>Our Client</vt:lpstr>
      <vt:lpstr>Objectives/ Mission Statement</vt:lpstr>
      <vt:lpstr>Objectives</vt:lpstr>
      <vt:lpstr>Mission Statement</vt:lpstr>
      <vt:lpstr>Dashboard Design/ Demo</vt:lpstr>
      <vt:lpstr>Dashboard Design</vt:lpstr>
      <vt:lpstr>Dashboard Design</vt:lpstr>
      <vt:lpstr>DEMO</vt:lpstr>
      <vt:lpstr>User Manual/ Key Takeaways</vt:lpstr>
      <vt:lpstr>User Manual</vt:lpstr>
      <vt:lpstr>Key Takeaways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Outside Alliance</dc:title>
  <dc:creator>Kevin Maldonado</dc:creator>
  <cp:revision>1</cp:revision>
  <dcterms:modified xsi:type="dcterms:W3CDTF">2023-05-10T22:37:33Z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0x0101004F20E744527C3245B455950C9D236CB0</vt:lpwstr>
  </property>
</Properties>
</file>

<file path=docProps/thumbnail.jpeg>
</file>